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05" r:id="rId5"/>
    <p:sldMasterId id="2147483657" r:id="rId6"/>
  </p:sldMasterIdLst>
  <p:notesMasterIdLst>
    <p:notesMasterId r:id="rId61"/>
  </p:notesMasterIdLst>
  <p:handoutMasterIdLst>
    <p:handoutMasterId r:id="rId62"/>
  </p:handoutMasterIdLst>
  <p:sldIdLst>
    <p:sldId id="422" r:id="rId7"/>
    <p:sldId id="421" r:id="rId8"/>
    <p:sldId id="424" r:id="rId9"/>
    <p:sldId id="423" r:id="rId10"/>
    <p:sldId id="554" r:id="rId11"/>
    <p:sldId id="569" r:id="rId12"/>
    <p:sldId id="564" r:id="rId13"/>
    <p:sldId id="566" r:id="rId14"/>
    <p:sldId id="565" r:id="rId15"/>
    <p:sldId id="567" r:id="rId16"/>
    <p:sldId id="568" r:id="rId17"/>
    <p:sldId id="570" r:id="rId18"/>
    <p:sldId id="571" r:id="rId19"/>
    <p:sldId id="603" r:id="rId20"/>
    <p:sldId id="606" r:id="rId21"/>
    <p:sldId id="572" r:id="rId22"/>
    <p:sldId id="604" r:id="rId23"/>
    <p:sldId id="605" r:id="rId24"/>
    <p:sldId id="607" r:id="rId25"/>
    <p:sldId id="574" r:id="rId26"/>
    <p:sldId id="608" r:id="rId27"/>
    <p:sldId id="611" r:id="rId28"/>
    <p:sldId id="575" r:id="rId29"/>
    <p:sldId id="576" r:id="rId30"/>
    <p:sldId id="577" r:id="rId31"/>
    <p:sldId id="578" r:id="rId32"/>
    <p:sldId id="579" r:id="rId33"/>
    <p:sldId id="588" r:id="rId34"/>
    <p:sldId id="589" r:id="rId35"/>
    <p:sldId id="609" r:id="rId36"/>
    <p:sldId id="580" r:id="rId37"/>
    <p:sldId id="581" r:id="rId38"/>
    <p:sldId id="582" r:id="rId39"/>
    <p:sldId id="610" r:id="rId40"/>
    <p:sldId id="596" r:id="rId41"/>
    <p:sldId id="597" r:id="rId42"/>
    <p:sldId id="598" r:id="rId43"/>
    <p:sldId id="599" r:id="rId44"/>
    <p:sldId id="600" r:id="rId45"/>
    <p:sldId id="601" r:id="rId46"/>
    <p:sldId id="602" r:id="rId47"/>
    <p:sldId id="583" r:id="rId48"/>
    <p:sldId id="584" r:id="rId49"/>
    <p:sldId id="595" r:id="rId50"/>
    <p:sldId id="613" r:id="rId51"/>
    <p:sldId id="585" r:id="rId52"/>
    <p:sldId id="592" r:id="rId53"/>
    <p:sldId id="593" r:id="rId54"/>
    <p:sldId id="594" r:id="rId55"/>
    <p:sldId id="586" r:id="rId56"/>
    <p:sldId id="590" r:id="rId57"/>
    <p:sldId id="591" r:id="rId58"/>
    <p:sldId id="612" r:id="rId59"/>
    <p:sldId id="305" r:id="rId60"/>
  </p:sldIdLst>
  <p:sldSz cx="12192000" cy="6858000"/>
  <p:notesSz cx="7315200" cy="9601200"/>
  <p:custDataLst>
    <p:tags r:id="rId6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  <p:cmAuthor id="1" name="Victor Burlacu-Zane" initials="VB" lastIdx="28" clrIdx="1">
    <p:extLst/>
  </p:cmAuthor>
  <p:cmAuthor id="2" name="Sterian Gabriel Vladut-B34075" initials="SGV" lastIdx="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D00"/>
    <a:srgbClr val="C7D22D"/>
    <a:srgbClr val="002060"/>
    <a:srgbClr val="7DB2DB"/>
    <a:srgbClr val="F3540D"/>
    <a:srgbClr val="FFFFFF"/>
    <a:srgbClr val="F67B44"/>
    <a:srgbClr val="FF9933"/>
    <a:srgbClr val="7BB1DB"/>
    <a:srgbClr val="549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81703" autoAdjust="0"/>
  </p:normalViewPr>
  <p:slideViewPr>
    <p:cSldViewPr snapToGrid="0">
      <p:cViewPr>
        <p:scale>
          <a:sx n="66" d="100"/>
          <a:sy n="66" d="100"/>
        </p:scale>
        <p:origin x="2628" y="294"/>
      </p:cViewPr>
      <p:guideLst>
        <p:guide orient="horz" pos="213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4666"/>
    </p:cViewPr>
  </p:sorterViewPr>
  <p:notesViewPr>
    <p:cSldViewPr snapToGrid="0">
      <p:cViewPr varScale="1">
        <p:scale>
          <a:sx n="84" d="100"/>
          <a:sy n="84" d="100"/>
        </p:scale>
        <p:origin x="3768" y="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5C58F-51C3-4C13-B356-B8034EC82FD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4B1166-AFE7-48F3-81AD-365C8C4A525A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787E9C63-EF2A-43D6-AE54-15F094D9ABBC}" type="parTrans" cxnId="{0A84FF5B-DAC3-41FB-B6C8-08865F39648A}">
      <dgm:prSet/>
      <dgm:spPr/>
      <dgm:t>
        <a:bodyPr/>
        <a:lstStyle/>
        <a:p>
          <a:endParaRPr lang="en-US"/>
        </a:p>
      </dgm:t>
    </dgm:pt>
    <dgm:pt modelId="{4B926319-E4AA-4576-939D-3E122CF8E254}" type="sibTrans" cxnId="{0A84FF5B-DAC3-41FB-B6C8-08865F39648A}">
      <dgm:prSet/>
      <dgm:spPr/>
      <dgm:t>
        <a:bodyPr/>
        <a:lstStyle/>
        <a:p>
          <a:endParaRPr lang="en-US"/>
        </a:p>
      </dgm:t>
    </dgm:pt>
    <dgm:pt modelId="{5B872FEC-525C-4208-B125-4C9A5BA8B4D1}">
      <dgm:prSet phldrT="[Text]"/>
      <dgm:spPr/>
      <dgm:t>
        <a:bodyPr/>
        <a:lstStyle/>
        <a:p>
          <a:r>
            <a:rPr lang="en-US" dirty="0" err="1" smtClean="0"/>
            <a:t>Giao</a:t>
          </a:r>
          <a:r>
            <a:rPr lang="en-US" dirty="0" smtClean="0"/>
            <a:t> </a:t>
          </a:r>
          <a:r>
            <a:rPr lang="en-US" dirty="0" err="1" smtClean="0"/>
            <a:t>thức</a:t>
          </a:r>
          <a:r>
            <a:rPr lang="en-US" dirty="0" smtClean="0"/>
            <a:t> LIN</a:t>
          </a:r>
          <a:endParaRPr lang="en-US" dirty="0"/>
        </a:p>
      </dgm:t>
    </dgm:pt>
    <dgm:pt modelId="{F465A3B7-E1FB-4072-BFB4-17EAAFC68487}" type="parTrans" cxnId="{46C03D2A-AB81-462A-9E18-F3AD314A0B66}">
      <dgm:prSet/>
      <dgm:spPr/>
      <dgm:t>
        <a:bodyPr/>
        <a:lstStyle/>
        <a:p>
          <a:endParaRPr lang="en-US"/>
        </a:p>
      </dgm:t>
    </dgm:pt>
    <dgm:pt modelId="{F49F18B5-F21E-4C8D-AD81-848D8588B157}" type="sibTrans" cxnId="{46C03D2A-AB81-462A-9E18-F3AD314A0B66}">
      <dgm:prSet/>
      <dgm:spPr/>
      <dgm:t>
        <a:bodyPr/>
        <a:lstStyle/>
        <a:p>
          <a:endParaRPr lang="en-US"/>
        </a:p>
      </dgm:t>
    </dgm:pt>
    <dgm:pt modelId="{E0AF2AF4-D740-4A7C-8BEF-17D2C504C263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FF00D901-EB38-4A5D-8A93-B59411AC6063}" type="parTrans" cxnId="{C1F777C4-2C80-45A4-9B44-C6C009C68A7B}">
      <dgm:prSet/>
      <dgm:spPr/>
      <dgm:t>
        <a:bodyPr/>
        <a:lstStyle/>
        <a:p>
          <a:endParaRPr lang="en-US"/>
        </a:p>
      </dgm:t>
    </dgm:pt>
    <dgm:pt modelId="{AD560ABB-BEF6-407E-9637-CFFD8F52F0A7}" type="sibTrans" cxnId="{C1F777C4-2C80-45A4-9B44-C6C009C68A7B}">
      <dgm:prSet/>
      <dgm:spPr/>
      <dgm:t>
        <a:bodyPr/>
        <a:lstStyle/>
        <a:p>
          <a:endParaRPr lang="en-US"/>
        </a:p>
      </dgm:t>
    </dgm:pt>
    <dgm:pt modelId="{6E4B586E-3DEB-46D8-8CED-D8D0FA9118C4}">
      <dgm:prSet phldrT="[Text]"/>
      <dgm:spPr/>
      <dgm:t>
        <a:bodyPr/>
        <a:lstStyle/>
        <a:p>
          <a:r>
            <a:rPr lang="en-US" dirty="0" err="1" smtClean="0"/>
            <a:t>Cách</a:t>
          </a:r>
          <a:r>
            <a:rPr lang="en-US" dirty="0" smtClean="0"/>
            <a:t> </a:t>
          </a:r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r>
            <a:rPr lang="en-US" dirty="0" smtClean="0"/>
            <a:t> </a:t>
          </a:r>
          <a:r>
            <a:rPr lang="en-US" dirty="0" err="1" smtClean="0"/>
            <a:t>xây</a:t>
          </a:r>
          <a:r>
            <a:rPr lang="en-US" dirty="0" smtClean="0"/>
            <a:t> </a:t>
          </a:r>
          <a:r>
            <a:rPr lang="en-US" dirty="0" err="1" smtClean="0"/>
            <a:t>dựng</a:t>
          </a:r>
          <a:r>
            <a:rPr lang="en-US" dirty="0" smtClean="0"/>
            <a:t> driver</a:t>
          </a:r>
          <a:endParaRPr lang="en-US" dirty="0"/>
        </a:p>
      </dgm:t>
    </dgm:pt>
    <dgm:pt modelId="{40BA7BB0-DF93-45D2-8C31-FC2C5A042E40}" type="parTrans" cxnId="{2F656BC7-E201-4A19-AD48-B634CA5F4D43}">
      <dgm:prSet/>
      <dgm:spPr/>
      <dgm:t>
        <a:bodyPr/>
        <a:lstStyle/>
        <a:p>
          <a:endParaRPr lang="en-US"/>
        </a:p>
      </dgm:t>
    </dgm:pt>
    <dgm:pt modelId="{7824584A-28F3-42B2-849C-FE5A062AEEFD}" type="sibTrans" cxnId="{2F656BC7-E201-4A19-AD48-B634CA5F4D43}">
      <dgm:prSet/>
      <dgm:spPr/>
      <dgm:t>
        <a:bodyPr/>
        <a:lstStyle/>
        <a:p>
          <a:endParaRPr lang="en-US"/>
        </a:p>
      </dgm:t>
    </dgm:pt>
    <dgm:pt modelId="{4E33345E-4FA9-499F-A8FB-11EEDA6C6754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AD500833-12C8-4429-BE8E-64C9558D9744}" type="parTrans" cxnId="{BB3ACDD2-BA31-49CF-9A60-CB6FFC92F94E}">
      <dgm:prSet/>
      <dgm:spPr/>
      <dgm:t>
        <a:bodyPr/>
        <a:lstStyle/>
        <a:p>
          <a:endParaRPr lang="en-US"/>
        </a:p>
      </dgm:t>
    </dgm:pt>
    <dgm:pt modelId="{D6E55256-15B2-46DB-AE0B-C5AEA10CF8D6}" type="sibTrans" cxnId="{BB3ACDD2-BA31-49CF-9A60-CB6FFC92F94E}">
      <dgm:prSet/>
      <dgm:spPr/>
      <dgm:t>
        <a:bodyPr/>
        <a:lstStyle/>
        <a:p>
          <a:endParaRPr lang="en-US"/>
        </a:p>
      </dgm:t>
    </dgm:pt>
    <dgm:pt modelId="{E4A96930-F155-4F3A-A886-ECDAD7EE90E4}">
      <dgm:prSet phldrT="[Text]"/>
      <dgm:spPr/>
      <dgm:t>
        <a:bodyPr/>
        <a:lstStyle/>
        <a:p>
          <a:r>
            <a:rPr lang="en-US" dirty="0" err="1" smtClean="0"/>
            <a:t>Một</a:t>
          </a:r>
          <a:r>
            <a:rPr lang="en-US" dirty="0" smtClean="0"/>
            <a:t> </a:t>
          </a:r>
          <a:r>
            <a:rPr lang="en-US" dirty="0" err="1" smtClean="0"/>
            <a:t>số</a:t>
          </a:r>
          <a:r>
            <a:rPr lang="en-US" dirty="0" smtClean="0"/>
            <a:t> Tips, Trick </a:t>
          </a:r>
          <a:endParaRPr lang="en-US" dirty="0"/>
        </a:p>
      </dgm:t>
    </dgm:pt>
    <dgm:pt modelId="{E3304E06-6288-4620-A280-C20BCA6501A6}" type="parTrans" cxnId="{E2C47FCF-DC64-48A3-B421-6C5CB7BA7CBE}">
      <dgm:prSet/>
      <dgm:spPr/>
      <dgm:t>
        <a:bodyPr/>
        <a:lstStyle/>
        <a:p>
          <a:endParaRPr lang="en-US"/>
        </a:p>
      </dgm:t>
    </dgm:pt>
    <dgm:pt modelId="{D4B72048-1DFC-44FE-B83F-5E1A0D57E3DF}" type="sibTrans" cxnId="{E2C47FCF-DC64-48A3-B421-6C5CB7BA7CBE}">
      <dgm:prSet/>
      <dgm:spPr/>
      <dgm:t>
        <a:bodyPr/>
        <a:lstStyle/>
        <a:p>
          <a:endParaRPr lang="en-US"/>
        </a:p>
      </dgm:t>
    </dgm:pt>
    <dgm:pt modelId="{540BEACB-6B8E-44D8-B669-100F9C9A9850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CDA517D0-5E2C-4EF3-A972-E11EE9CEC852}" type="parTrans" cxnId="{82688B62-1F9A-496D-AEDD-7484677D6F64}">
      <dgm:prSet/>
      <dgm:spPr/>
      <dgm:t>
        <a:bodyPr/>
        <a:lstStyle/>
        <a:p>
          <a:endParaRPr lang="en-US"/>
        </a:p>
      </dgm:t>
    </dgm:pt>
    <dgm:pt modelId="{4D1B6570-2860-4747-A22D-74962A8F9F7C}" type="sibTrans" cxnId="{82688B62-1F9A-496D-AEDD-7484677D6F64}">
      <dgm:prSet/>
      <dgm:spPr/>
      <dgm:t>
        <a:bodyPr/>
        <a:lstStyle/>
        <a:p>
          <a:endParaRPr lang="en-US"/>
        </a:p>
      </dgm:t>
    </dgm:pt>
    <dgm:pt modelId="{3E766D17-2AA7-4F2D-9D58-7106B9F8B4C6}">
      <dgm:prSet phldrT="[Text]"/>
      <dgm:spPr/>
      <dgm:t>
        <a:bodyPr/>
        <a:lstStyle/>
        <a:p>
          <a:r>
            <a:rPr lang="en-US" dirty="0" err="1" smtClean="0"/>
            <a:t>Cấu</a:t>
          </a:r>
          <a:r>
            <a:rPr lang="en-US" dirty="0" smtClean="0"/>
            <a:t> </a:t>
          </a:r>
          <a:r>
            <a:rPr lang="en-US" dirty="0" err="1" smtClean="0"/>
            <a:t>trúc</a:t>
          </a:r>
          <a:r>
            <a:rPr lang="en-US" dirty="0" smtClean="0"/>
            <a:t> </a:t>
          </a:r>
          <a:r>
            <a:rPr lang="en-US" dirty="0" err="1" smtClean="0"/>
            <a:t>một</a:t>
          </a:r>
          <a:r>
            <a:rPr lang="en-US" dirty="0" smtClean="0"/>
            <a:t> </a:t>
          </a:r>
          <a:r>
            <a:rPr lang="en-US" dirty="0" err="1" smtClean="0"/>
            <a:t>số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cứng</a:t>
          </a:r>
          <a:r>
            <a:rPr lang="en-US" dirty="0" smtClean="0"/>
            <a:t> </a:t>
          </a:r>
          <a:r>
            <a:rPr lang="en-US" dirty="0" err="1" smtClean="0"/>
            <a:t>hỗ</a:t>
          </a:r>
          <a:r>
            <a:rPr lang="en-US" dirty="0" smtClean="0"/>
            <a:t> </a:t>
          </a:r>
          <a:r>
            <a:rPr lang="en-US" dirty="0" err="1" smtClean="0"/>
            <a:t>trợ</a:t>
          </a:r>
          <a:r>
            <a:rPr lang="en-US" dirty="0" smtClean="0"/>
            <a:t> LIN</a:t>
          </a:r>
          <a:endParaRPr lang="en-US" dirty="0"/>
        </a:p>
      </dgm:t>
    </dgm:pt>
    <dgm:pt modelId="{625E8DA8-677A-4240-ACED-D050216798C8}" type="parTrans" cxnId="{B75F8308-084B-4D53-9BA0-41E7D5439D22}">
      <dgm:prSet/>
      <dgm:spPr/>
      <dgm:t>
        <a:bodyPr/>
        <a:lstStyle/>
        <a:p>
          <a:endParaRPr lang="en-US"/>
        </a:p>
      </dgm:t>
    </dgm:pt>
    <dgm:pt modelId="{2744B5BB-EFC0-476C-9A09-8AA1C999EA8A}" type="sibTrans" cxnId="{B75F8308-084B-4D53-9BA0-41E7D5439D22}">
      <dgm:prSet/>
      <dgm:spPr/>
      <dgm:t>
        <a:bodyPr/>
        <a:lstStyle/>
        <a:p>
          <a:endParaRPr lang="en-US"/>
        </a:p>
      </dgm:t>
    </dgm:pt>
    <dgm:pt modelId="{2E1CFF47-4C00-4B73-8B23-38451D1BB04C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55BACA61-814D-4D95-803A-5597DFCE6E33}" type="parTrans" cxnId="{C038F612-C59F-448C-BF03-A239B4AB5F0A}">
      <dgm:prSet/>
      <dgm:spPr/>
      <dgm:t>
        <a:bodyPr/>
        <a:lstStyle/>
        <a:p>
          <a:endParaRPr lang="en-US"/>
        </a:p>
      </dgm:t>
    </dgm:pt>
    <dgm:pt modelId="{CD1A22DD-A043-42A8-9DFE-2BAA421E38DE}" type="sibTrans" cxnId="{C038F612-C59F-448C-BF03-A239B4AB5F0A}">
      <dgm:prSet/>
      <dgm:spPr/>
      <dgm:t>
        <a:bodyPr/>
        <a:lstStyle/>
        <a:p>
          <a:endParaRPr lang="en-US"/>
        </a:p>
      </dgm:t>
    </dgm:pt>
    <dgm:pt modelId="{9F77B74F-3A24-490E-B59C-24792488B335}">
      <dgm:prSet phldrT="[Text]"/>
      <dgm:spPr/>
      <dgm:t>
        <a:bodyPr/>
        <a:lstStyle/>
        <a:p>
          <a:r>
            <a:rPr lang="en-US" b="1" dirty="0" err="1" smtClean="0"/>
            <a:t>Cách</a:t>
          </a:r>
          <a:r>
            <a:rPr lang="en-US" b="1" dirty="0" smtClean="0"/>
            <a:t> </a:t>
          </a:r>
          <a:r>
            <a:rPr lang="en-US" b="1" dirty="0" err="1" smtClean="0"/>
            <a:t>tham</a:t>
          </a:r>
          <a:r>
            <a:rPr lang="en-US" b="1" dirty="0" smtClean="0"/>
            <a:t> </a:t>
          </a:r>
          <a:r>
            <a:rPr lang="en-US" b="1" dirty="0" err="1" smtClean="0"/>
            <a:t>chiếu</a:t>
          </a:r>
          <a:r>
            <a:rPr lang="en-US" b="1" dirty="0" smtClean="0"/>
            <a:t> </a:t>
          </a:r>
          <a:r>
            <a:rPr lang="en-US" b="1" dirty="0" err="1" smtClean="0"/>
            <a:t>tài</a:t>
          </a:r>
          <a:r>
            <a:rPr lang="en-US" b="1" dirty="0" smtClean="0"/>
            <a:t> </a:t>
          </a:r>
          <a:r>
            <a:rPr lang="en-US" b="1" dirty="0" err="1" smtClean="0"/>
            <a:t>liệu</a:t>
          </a:r>
          <a:r>
            <a:rPr lang="en-US" b="1" dirty="0" smtClean="0"/>
            <a:t> </a:t>
          </a:r>
          <a:endParaRPr lang="en-US" b="1" dirty="0"/>
        </a:p>
      </dgm:t>
    </dgm:pt>
    <dgm:pt modelId="{D9FEB7ED-B382-478C-96E9-145834F94F9E}" type="parTrans" cxnId="{97BBACEF-7FD6-4F61-8C68-F95B0D1DC96E}">
      <dgm:prSet/>
      <dgm:spPr/>
      <dgm:t>
        <a:bodyPr/>
        <a:lstStyle/>
        <a:p>
          <a:endParaRPr lang="en-US"/>
        </a:p>
      </dgm:t>
    </dgm:pt>
    <dgm:pt modelId="{50BCD004-CE64-447A-897F-03EE94ACA4C1}" type="sibTrans" cxnId="{97BBACEF-7FD6-4F61-8C68-F95B0D1DC96E}">
      <dgm:prSet/>
      <dgm:spPr/>
      <dgm:t>
        <a:bodyPr/>
        <a:lstStyle/>
        <a:p>
          <a:endParaRPr lang="en-US"/>
        </a:p>
      </dgm:t>
    </dgm:pt>
    <dgm:pt modelId="{DBA4768C-EDE5-4622-956F-F0017BB354F8}" type="pres">
      <dgm:prSet presAssocID="{DA75C58F-51C3-4C13-B356-B8034EC82FD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8509B2-EFE7-4BFF-96D1-1F6B050B4B5A}" type="pres">
      <dgm:prSet presAssocID="{D24B1166-AFE7-48F3-81AD-365C8C4A525A}" presName="composite" presStyleCnt="0"/>
      <dgm:spPr/>
    </dgm:pt>
    <dgm:pt modelId="{31DB6ABC-6DDC-4EF4-A430-7F38BE112AC8}" type="pres">
      <dgm:prSet presAssocID="{D24B1166-AFE7-48F3-81AD-365C8C4A525A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2C2AE-E163-4D66-9CCE-3528CFAB0F4A}" type="pres">
      <dgm:prSet presAssocID="{D24B1166-AFE7-48F3-81AD-365C8C4A525A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016B2-7B8E-482B-A64D-4FE3919F43F5}" type="pres">
      <dgm:prSet presAssocID="{4B926319-E4AA-4576-939D-3E122CF8E254}" presName="sp" presStyleCnt="0"/>
      <dgm:spPr/>
    </dgm:pt>
    <dgm:pt modelId="{891C4D53-AEE0-401A-B82E-FA751219AF94}" type="pres">
      <dgm:prSet presAssocID="{540BEACB-6B8E-44D8-B669-100F9C9A9850}" presName="composite" presStyleCnt="0"/>
      <dgm:spPr/>
    </dgm:pt>
    <dgm:pt modelId="{CD0E1BBF-4F23-4E5B-946E-C557916A8F61}" type="pres">
      <dgm:prSet presAssocID="{540BEACB-6B8E-44D8-B669-100F9C9A9850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BF817-72F8-4A57-BCFE-9CA47AB0AA76}" type="pres">
      <dgm:prSet presAssocID="{540BEACB-6B8E-44D8-B669-100F9C9A9850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90D9DB-F977-4398-8531-F8CE32A698C6}" type="pres">
      <dgm:prSet presAssocID="{4D1B6570-2860-4747-A22D-74962A8F9F7C}" presName="sp" presStyleCnt="0"/>
      <dgm:spPr/>
    </dgm:pt>
    <dgm:pt modelId="{EF4E5445-713C-43FD-81BB-A400FB69F6BF}" type="pres">
      <dgm:prSet presAssocID="{E0AF2AF4-D740-4A7C-8BEF-17D2C504C263}" presName="composite" presStyleCnt="0"/>
      <dgm:spPr/>
    </dgm:pt>
    <dgm:pt modelId="{A49BBF9A-38C2-4642-9C78-CFBAE0F72760}" type="pres">
      <dgm:prSet presAssocID="{E0AF2AF4-D740-4A7C-8BEF-17D2C504C26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711E0-39AD-4C31-A839-1C5574FFA55C}" type="pres">
      <dgm:prSet presAssocID="{E0AF2AF4-D740-4A7C-8BEF-17D2C504C263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05AB72-D454-413D-9E0A-A206AC9FD5CC}" type="pres">
      <dgm:prSet presAssocID="{AD560ABB-BEF6-407E-9637-CFFD8F52F0A7}" presName="sp" presStyleCnt="0"/>
      <dgm:spPr/>
    </dgm:pt>
    <dgm:pt modelId="{C5428617-A0AE-40C4-86D0-8335DF8EF04D}" type="pres">
      <dgm:prSet presAssocID="{4E33345E-4FA9-499F-A8FB-11EEDA6C6754}" presName="composite" presStyleCnt="0"/>
      <dgm:spPr/>
    </dgm:pt>
    <dgm:pt modelId="{FD878246-139B-49F9-955C-A72D024BF353}" type="pres">
      <dgm:prSet presAssocID="{4E33345E-4FA9-499F-A8FB-11EEDA6C6754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B8B08A-F729-43F8-860F-56552AF1625A}" type="pres">
      <dgm:prSet presAssocID="{4E33345E-4FA9-499F-A8FB-11EEDA6C6754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616B5-AF9A-482D-A151-492A474DF2DB}" type="pres">
      <dgm:prSet presAssocID="{D6E55256-15B2-46DB-AE0B-C5AEA10CF8D6}" presName="sp" presStyleCnt="0"/>
      <dgm:spPr/>
    </dgm:pt>
    <dgm:pt modelId="{4FFB3CA0-F861-4EDE-9BD4-577D2F1ADCA0}" type="pres">
      <dgm:prSet presAssocID="{2E1CFF47-4C00-4B73-8B23-38451D1BB04C}" presName="composite" presStyleCnt="0"/>
      <dgm:spPr/>
    </dgm:pt>
    <dgm:pt modelId="{69069C52-88C5-40C3-9C14-CF09AE4D4247}" type="pres">
      <dgm:prSet presAssocID="{2E1CFF47-4C00-4B73-8B23-38451D1BB04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28624-B03B-4BAE-AA2F-5C1B5B4C3C2E}" type="pres">
      <dgm:prSet presAssocID="{2E1CFF47-4C00-4B73-8B23-38451D1BB04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DA6B2-5DD6-4F82-AC80-1023F869A6DD}" type="presOf" srcId="{3E766D17-2AA7-4F2D-9D58-7106B9F8B4C6}" destId="{B29BF817-72F8-4A57-BCFE-9CA47AB0AA76}" srcOrd="0" destOrd="0" presId="urn:microsoft.com/office/officeart/2005/8/layout/chevron2"/>
    <dgm:cxn modelId="{46C03D2A-AB81-462A-9E18-F3AD314A0B66}" srcId="{D24B1166-AFE7-48F3-81AD-365C8C4A525A}" destId="{5B872FEC-525C-4208-B125-4C9A5BA8B4D1}" srcOrd="0" destOrd="0" parTransId="{F465A3B7-E1FB-4072-BFB4-17EAAFC68487}" sibTransId="{F49F18B5-F21E-4C8D-AD81-848D8588B157}"/>
    <dgm:cxn modelId="{0EB79F32-1C24-442E-B713-D566F3085809}" type="presOf" srcId="{2E1CFF47-4C00-4B73-8B23-38451D1BB04C}" destId="{69069C52-88C5-40C3-9C14-CF09AE4D4247}" srcOrd="0" destOrd="0" presId="urn:microsoft.com/office/officeart/2005/8/layout/chevron2"/>
    <dgm:cxn modelId="{82688B62-1F9A-496D-AEDD-7484677D6F64}" srcId="{DA75C58F-51C3-4C13-B356-B8034EC82FD3}" destId="{540BEACB-6B8E-44D8-B669-100F9C9A9850}" srcOrd="1" destOrd="0" parTransId="{CDA517D0-5E2C-4EF3-A972-E11EE9CEC852}" sibTransId="{4D1B6570-2860-4747-A22D-74962A8F9F7C}"/>
    <dgm:cxn modelId="{97BBACEF-7FD6-4F61-8C68-F95B0D1DC96E}" srcId="{2E1CFF47-4C00-4B73-8B23-38451D1BB04C}" destId="{9F77B74F-3A24-490E-B59C-24792488B335}" srcOrd="0" destOrd="0" parTransId="{D9FEB7ED-B382-478C-96E9-145834F94F9E}" sibTransId="{50BCD004-CE64-447A-897F-03EE94ACA4C1}"/>
    <dgm:cxn modelId="{C038F612-C59F-448C-BF03-A239B4AB5F0A}" srcId="{DA75C58F-51C3-4C13-B356-B8034EC82FD3}" destId="{2E1CFF47-4C00-4B73-8B23-38451D1BB04C}" srcOrd="4" destOrd="0" parTransId="{55BACA61-814D-4D95-803A-5597DFCE6E33}" sibTransId="{CD1A22DD-A043-42A8-9DFE-2BAA421E38DE}"/>
    <dgm:cxn modelId="{E2C47FCF-DC64-48A3-B421-6C5CB7BA7CBE}" srcId="{4E33345E-4FA9-499F-A8FB-11EEDA6C6754}" destId="{E4A96930-F155-4F3A-A886-ECDAD7EE90E4}" srcOrd="0" destOrd="0" parTransId="{E3304E06-6288-4620-A280-C20BCA6501A6}" sibTransId="{D4B72048-1DFC-44FE-B83F-5E1A0D57E3DF}"/>
    <dgm:cxn modelId="{C1F777C4-2C80-45A4-9B44-C6C009C68A7B}" srcId="{DA75C58F-51C3-4C13-B356-B8034EC82FD3}" destId="{E0AF2AF4-D740-4A7C-8BEF-17D2C504C263}" srcOrd="2" destOrd="0" parTransId="{FF00D901-EB38-4A5D-8A93-B59411AC6063}" sibTransId="{AD560ABB-BEF6-407E-9637-CFFD8F52F0A7}"/>
    <dgm:cxn modelId="{D8725DD0-AFE3-42AC-BB3A-9B3CB0EADB6F}" type="presOf" srcId="{D24B1166-AFE7-48F3-81AD-365C8C4A525A}" destId="{31DB6ABC-6DDC-4EF4-A430-7F38BE112AC8}" srcOrd="0" destOrd="0" presId="urn:microsoft.com/office/officeart/2005/8/layout/chevron2"/>
    <dgm:cxn modelId="{2F656BC7-E201-4A19-AD48-B634CA5F4D43}" srcId="{E0AF2AF4-D740-4A7C-8BEF-17D2C504C263}" destId="{6E4B586E-3DEB-46D8-8CED-D8D0FA9118C4}" srcOrd="0" destOrd="0" parTransId="{40BA7BB0-DF93-45D2-8C31-FC2C5A042E40}" sibTransId="{7824584A-28F3-42B2-849C-FE5A062AEEFD}"/>
    <dgm:cxn modelId="{762F334A-29E6-4050-8C9B-38276A30BE38}" type="presOf" srcId="{540BEACB-6B8E-44D8-B669-100F9C9A9850}" destId="{CD0E1BBF-4F23-4E5B-946E-C557916A8F61}" srcOrd="0" destOrd="0" presId="urn:microsoft.com/office/officeart/2005/8/layout/chevron2"/>
    <dgm:cxn modelId="{3A94ACE6-D1F4-4950-8480-DF2F829A6FAA}" type="presOf" srcId="{E4A96930-F155-4F3A-A886-ECDAD7EE90E4}" destId="{BBB8B08A-F729-43F8-860F-56552AF1625A}" srcOrd="0" destOrd="0" presId="urn:microsoft.com/office/officeart/2005/8/layout/chevron2"/>
    <dgm:cxn modelId="{0A84FF5B-DAC3-41FB-B6C8-08865F39648A}" srcId="{DA75C58F-51C3-4C13-B356-B8034EC82FD3}" destId="{D24B1166-AFE7-48F3-81AD-365C8C4A525A}" srcOrd="0" destOrd="0" parTransId="{787E9C63-EF2A-43D6-AE54-15F094D9ABBC}" sibTransId="{4B926319-E4AA-4576-939D-3E122CF8E254}"/>
    <dgm:cxn modelId="{257D12BD-06EF-4A4E-A212-8619651D7B84}" type="presOf" srcId="{E0AF2AF4-D740-4A7C-8BEF-17D2C504C263}" destId="{A49BBF9A-38C2-4642-9C78-CFBAE0F72760}" srcOrd="0" destOrd="0" presId="urn:microsoft.com/office/officeart/2005/8/layout/chevron2"/>
    <dgm:cxn modelId="{FF6B450E-3FC0-4F77-86B8-9D261B395168}" type="presOf" srcId="{5B872FEC-525C-4208-B125-4C9A5BA8B4D1}" destId="{9BC2C2AE-E163-4D66-9CCE-3528CFAB0F4A}" srcOrd="0" destOrd="0" presId="urn:microsoft.com/office/officeart/2005/8/layout/chevron2"/>
    <dgm:cxn modelId="{BB3ACDD2-BA31-49CF-9A60-CB6FFC92F94E}" srcId="{DA75C58F-51C3-4C13-B356-B8034EC82FD3}" destId="{4E33345E-4FA9-499F-A8FB-11EEDA6C6754}" srcOrd="3" destOrd="0" parTransId="{AD500833-12C8-4429-BE8E-64C9558D9744}" sibTransId="{D6E55256-15B2-46DB-AE0B-C5AEA10CF8D6}"/>
    <dgm:cxn modelId="{E13EFAA9-9EA1-47D6-BD33-60AC66DFA795}" type="presOf" srcId="{4E33345E-4FA9-499F-A8FB-11EEDA6C6754}" destId="{FD878246-139B-49F9-955C-A72D024BF353}" srcOrd="0" destOrd="0" presId="urn:microsoft.com/office/officeart/2005/8/layout/chevron2"/>
    <dgm:cxn modelId="{1FBBBD1E-63FC-49CE-BF46-FAD68C0004B1}" type="presOf" srcId="{6E4B586E-3DEB-46D8-8CED-D8D0FA9118C4}" destId="{8FF711E0-39AD-4C31-A839-1C5574FFA55C}" srcOrd="0" destOrd="0" presId="urn:microsoft.com/office/officeart/2005/8/layout/chevron2"/>
    <dgm:cxn modelId="{52443F1D-BBC8-4087-97BE-41EC778840FF}" type="presOf" srcId="{DA75C58F-51C3-4C13-B356-B8034EC82FD3}" destId="{DBA4768C-EDE5-4622-956F-F0017BB354F8}" srcOrd="0" destOrd="0" presId="urn:microsoft.com/office/officeart/2005/8/layout/chevron2"/>
    <dgm:cxn modelId="{DD1D6239-DAF5-4B19-A91A-882E3BEE811F}" type="presOf" srcId="{9F77B74F-3A24-490E-B59C-24792488B335}" destId="{BD128624-B03B-4BAE-AA2F-5C1B5B4C3C2E}" srcOrd="0" destOrd="0" presId="urn:microsoft.com/office/officeart/2005/8/layout/chevron2"/>
    <dgm:cxn modelId="{B75F8308-084B-4D53-9BA0-41E7D5439D22}" srcId="{540BEACB-6B8E-44D8-B669-100F9C9A9850}" destId="{3E766D17-2AA7-4F2D-9D58-7106B9F8B4C6}" srcOrd="0" destOrd="0" parTransId="{625E8DA8-677A-4240-ACED-D050216798C8}" sibTransId="{2744B5BB-EFC0-476C-9A09-8AA1C999EA8A}"/>
    <dgm:cxn modelId="{A7F511BB-5E5D-4E5C-85A3-2503EAF6F63E}" type="presParOf" srcId="{DBA4768C-EDE5-4622-956F-F0017BB354F8}" destId="{8F8509B2-EFE7-4BFF-96D1-1F6B050B4B5A}" srcOrd="0" destOrd="0" presId="urn:microsoft.com/office/officeart/2005/8/layout/chevron2"/>
    <dgm:cxn modelId="{593010D3-FB52-4B76-AF1D-5666364E4009}" type="presParOf" srcId="{8F8509B2-EFE7-4BFF-96D1-1F6B050B4B5A}" destId="{31DB6ABC-6DDC-4EF4-A430-7F38BE112AC8}" srcOrd="0" destOrd="0" presId="urn:microsoft.com/office/officeart/2005/8/layout/chevron2"/>
    <dgm:cxn modelId="{FB2B8CBA-821E-4FBB-A7D0-0C161B5E1A9C}" type="presParOf" srcId="{8F8509B2-EFE7-4BFF-96D1-1F6B050B4B5A}" destId="{9BC2C2AE-E163-4D66-9CCE-3528CFAB0F4A}" srcOrd="1" destOrd="0" presId="urn:microsoft.com/office/officeart/2005/8/layout/chevron2"/>
    <dgm:cxn modelId="{D86BC86E-4702-4485-9B10-BF4886C9B23E}" type="presParOf" srcId="{DBA4768C-EDE5-4622-956F-F0017BB354F8}" destId="{77D016B2-7B8E-482B-A64D-4FE3919F43F5}" srcOrd="1" destOrd="0" presId="urn:microsoft.com/office/officeart/2005/8/layout/chevron2"/>
    <dgm:cxn modelId="{97136268-BBA5-4564-9D83-864FDC08F5E6}" type="presParOf" srcId="{DBA4768C-EDE5-4622-956F-F0017BB354F8}" destId="{891C4D53-AEE0-401A-B82E-FA751219AF94}" srcOrd="2" destOrd="0" presId="urn:microsoft.com/office/officeart/2005/8/layout/chevron2"/>
    <dgm:cxn modelId="{9C32FDCB-CDE7-43BA-817C-5BA0ABA60E61}" type="presParOf" srcId="{891C4D53-AEE0-401A-B82E-FA751219AF94}" destId="{CD0E1BBF-4F23-4E5B-946E-C557916A8F61}" srcOrd="0" destOrd="0" presId="urn:microsoft.com/office/officeart/2005/8/layout/chevron2"/>
    <dgm:cxn modelId="{E129964F-EDD2-4A59-B63C-9D4F5EB6D57F}" type="presParOf" srcId="{891C4D53-AEE0-401A-B82E-FA751219AF94}" destId="{B29BF817-72F8-4A57-BCFE-9CA47AB0AA76}" srcOrd="1" destOrd="0" presId="urn:microsoft.com/office/officeart/2005/8/layout/chevron2"/>
    <dgm:cxn modelId="{59AACE29-7FF2-43AC-8EDF-5289C3172E70}" type="presParOf" srcId="{DBA4768C-EDE5-4622-956F-F0017BB354F8}" destId="{A890D9DB-F977-4398-8531-F8CE32A698C6}" srcOrd="3" destOrd="0" presId="urn:microsoft.com/office/officeart/2005/8/layout/chevron2"/>
    <dgm:cxn modelId="{18677879-8126-472D-93D7-0D3987BB52FD}" type="presParOf" srcId="{DBA4768C-EDE5-4622-956F-F0017BB354F8}" destId="{EF4E5445-713C-43FD-81BB-A400FB69F6BF}" srcOrd="4" destOrd="0" presId="urn:microsoft.com/office/officeart/2005/8/layout/chevron2"/>
    <dgm:cxn modelId="{C5D6ED18-6512-464F-B9BE-ABCAFF8DFFE5}" type="presParOf" srcId="{EF4E5445-713C-43FD-81BB-A400FB69F6BF}" destId="{A49BBF9A-38C2-4642-9C78-CFBAE0F72760}" srcOrd="0" destOrd="0" presId="urn:microsoft.com/office/officeart/2005/8/layout/chevron2"/>
    <dgm:cxn modelId="{4A941710-BA77-4D75-A5DF-97AEE9E06C5B}" type="presParOf" srcId="{EF4E5445-713C-43FD-81BB-A400FB69F6BF}" destId="{8FF711E0-39AD-4C31-A839-1C5574FFA55C}" srcOrd="1" destOrd="0" presId="urn:microsoft.com/office/officeart/2005/8/layout/chevron2"/>
    <dgm:cxn modelId="{2B541DC7-FFF8-4094-A89E-00D33EEA39D9}" type="presParOf" srcId="{DBA4768C-EDE5-4622-956F-F0017BB354F8}" destId="{1605AB72-D454-413D-9E0A-A206AC9FD5CC}" srcOrd="5" destOrd="0" presId="urn:microsoft.com/office/officeart/2005/8/layout/chevron2"/>
    <dgm:cxn modelId="{982DBF4E-6C49-467B-BC36-84550E12005D}" type="presParOf" srcId="{DBA4768C-EDE5-4622-956F-F0017BB354F8}" destId="{C5428617-A0AE-40C4-86D0-8335DF8EF04D}" srcOrd="6" destOrd="0" presId="urn:microsoft.com/office/officeart/2005/8/layout/chevron2"/>
    <dgm:cxn modelId="{19DB0B8D-57B4-4066-9BC2-A0ECC81F7FB6}" type="presParOf" srcId="{C5428617-A0AE-40C4-86D0-8335DF8EF04D}" destId="{FD878246-139B-49F9-955C-A72D024BF353}" srcOrd="0" destOrd="0" presId="urn:microsoft.com/office/officeart/2005/8/layout/chevron2"/>
    <dgm:cxn modelId="{96F9DC49-6AE7-44B5-AD4C-B198D80865BA}" type="presParOf" srcId="{C5428617-A0AE-40C4-86D0-8335DF8EF04D}" destId="{BBB8B08A-F729-43F8-860F-56552AF1625A}" srcOrd="1" destOrd="0" presId="urn:microsoft.com/office/officeart/2005/8/layout/chevron2"/>
    <dgm:cxn modelId="{03BDCDD0-189B-4D94-92D7-B08590D9AF71}" type="presParOf" srcId="{DBA4768C-EDE5-4622-956F-F0017BB354F8}" destId="{6ED616B5-AF9A-482D-A151-492A474DF2DB}" srcOrd="7" destOrd="0" presId="urn:microsoft.com/office/officeart/2005/8/layout/chevron2"/>
    <dgm:cxn modelId="{92B884FD-0A11-4DB9-A42D-E84B36A7D2F3}" type="presParOf" srcId="{DBA4768C-EDE5-4622-956F-F0017BB354F8}" destId="{4FFB3CA0-F861-4EDE-9BD4-577D2F1ADCA0}" srcOrd="8" destOrd="0" presId="urn:microsoft.com/office/officeart/2005/8/layout/chevron2"/>
    <dgm:cxn modelId="{14DE5C55-B62A-4C3C-A25D-D9E40C6231CB}" type="presParOf" srcId="{4FFB3CA0-F861-4EDE-9BD4-577D2F1ADCA0}" destId="{69069C52-88C5-40C3-9C14-CF09AE4D4247}" srcOrd="0" destOrd="0" presId="urn:microsoft.com/office/officeart/2005/8/layout/chevron2"/>
    <dgm:cxn modelId="{B578F07A-5A2B-4FB2-B3B2-6A6B9EE31B4F}" type="presParOf" srcId="{4FFB3CA0-F861-4EDE-9BD4-577D2F1ADCA0}" destId="{BD128624-B03B-4BAE-AA2F-5C1B5B4C3C2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795437-B964-4043-93E5-7AE36A5B906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912550-FD9E-47E5-8D76-E293183021F2}">
      <dgm:prSet phldrT="[Text]" custT="1"/>
      <dgm:spPr/>
      <dgm:t>
        <a:bodyPr anchor="b"/>
        <a:lstStyle/>
        <a:p>
          <a:r>
            <a:rPr lang="en-US" sz="1600" b="1" dirty="0" err="1" smtClean="0"/>
            <a:t>Thành</a:t>
          </a:r>
          <a:r>
            <a:rPr lang="en-US" sz="1600" b="1" dirty="0" smtClean="0"/>
            <a:t> </a:t>
          </a:r>
          <a:r>
            <a:rPr lang="en-US" sz="1600" b="1" dirty="0" err="1" smtClean="0"/>
            <a:t>viên</a:t>
          </a:r>
          <a:r>
            <a:rPr lang="en-US" sz="1600" b="1" dirty="0" smtClean="0"/>
            <a:t> MCAL</a:t>
          </a:r>
          <a:endParaRPr lang="en-US" sz="1600" b="1" dirty="0"/>
        </a:p>
      </dgm:t>
    </dgm:pt>
    <dgm:pt modelId="{E7DCA90C-9352-466F-9B16-88503C97D760}" type="parTrans" cxnId="{13A93971-7115-4FB9-8D88-995669D2E554}">
      <dgm:prSet/>
      <dgm:spPr/>
      <dgm:t>
        <a:bodyPr/>
        <a:lstStyle/>
        <a:p>
          <a:endParaRPr lang="en-US"/>
        </a:p>
      </dgm:t>
    </dgm:pt>
    <dgm:pt modelId="{5F61A8B2-1879-4C79-970D-0CEB2F6902D8}" type="sibTrans" cxnId="{13A93971-7115-4FB9-8D88-995669D2E554}">
      <dgm:prSet/>
      <dgm:spPr/>
      <dgm:t>
        <a:bodyPr/>
        <a:lstStyle/>
        <a:p>
          <a:endParaRPr lang="en-US"/>
        </a:p>
      </dgm:t>
    </dgm:pt>
    <dgm:pt modelId="{DDA47C2E-0238-4599-88D9-59B063CC9035}">
      <dgm:prSet phldrT="[Text]"/>
      <dgm:spPr/>
      <dgm:t>
        <a:bodyPr/>
        <a:lstStyle/>
        <a:p>
          <a:r>
            <a:rPr lang="en-US" dirty="0" smtClean="0"/>
            <a:t>UML design</a:t>
          </a:r>
          <a:endParaRPr lang="en-US" dirty="0"/>
        </a:p>
      </dgm:t>
    </dgm:pt>
    <dgm:pt modelId="{A0DD2CB3-1607-41AB-A39E-16029D7F9182}" type="parTrans" cxnId="{A139A60B-295A-4C59-A398-5CEE338F9C65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48E0098D-7F58-49F8-94E6-BC10F239BEB2}" type="sibTrans" cxnId="{A139A60B-295A-4C59-A398-5CEE338F9C65}">
      <dgm:prSet/>
      <dgm:spPr/>
      <dgm:t>
        <a:bodyPr/>
        <a:lstStyle/>
        <a:p>
          <a:endParaRPr lang="en-US"/>
        </a:p>
      </dgm:t>
    </dgm:pt>
    <dgm:pt modelId="{CE970B7F-6B9C-4A6A-AC5B-96E16025D27B}">
      <dgm:prSet phldrT="[Text]"/>
      <dgm:spPr/>
      <dgm:t>
        <a:bodyPr/>
        <a:lstStyle/>
        <a:p>
          <a:r>
            <a:rPr lang="en-US" dirty="0" err="1" smtClean="0"/>
            <a:t>Kiến</a:t>
          </a:r>
          <a:r>
            <a:rPr lang="en-US" dirty="0" smtClean="0"/>
            <a:t> </a:t>
          </a:r>
          <a:r>
            <a:rPr lang="en-US" dirty="0" err="1" smtClean="0"/>
            <a:t>thức</a:t>
          </a:r>
          <a:r>
            <a:rPr lang="en-US" dirty="0" smtClean="0"/>
            <a:t> C, Assemble</a:t>
          </a:r>
          <a:endParaRPr lang="en-US" dirty="0"/>
        </a:p>
      </dgm:t>
    </dgm:pt>
    <dgm:pt modelId="{234AFD18-CEAE-4ACB-BE3F-28E05E9B036F}" type="parTrans" cxnId="{67B39EAA-A161-458D-BF06-F6EEDC05C6FF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388C849-F485-4ECB-9167-668DD57A5940}" type="sibTrans" cxnId="{67B39EAA-A161-458D-BF06-F6EEDC05C6FF}">
      <dgm:prSet/>
      <dgm:spPr/>
      <dgm:t>
        <a:bodyPr/>
        <a:lstStyle/>
        <a:p>
          <a:endParaRPr lang="en-US"/>
        </a:p>
      </dgm:t>
    </dgm:pt>
    <dgm:pt modelId="{8B6EBDC4-D7F7-4642-B767-4452FBE69E0B}">
      <dgm:prSet phldrT="[Text]"/>
      <dgm:spPr/>
      <dgm:t>
        <a:bodyPr/>
        <a:lstStyle/>
        <a:p>
          <a:r>
            <a:rPr lang="en-US" dirty="0" err="1" smtClean="0"/>
            <a:t>EUnit</a:t>
          </a:r>
          <a:r>
            <a:rPr lang="en-US" dirty="0" smtClean="0"/>
            <a:t>, BEART</a:t>
          </a:r>
          <a:endParaRPr lang="en-US" dirty="0"/>
        </a:p>
      </dgm:t>
    </dgm:pt>
    <dgm:pt modelId="{9BF9ECA7-9709-43A0-A2A4-11838EA0A413}" type="parTrans" cxnId="{81DD31CD-AAD4-4F3E-9FBA-8E962CDC5E0A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0D1700A9-0066-42D4-9F8F-11AE1A4945FB}" type="sibTrans" cxnId="{81DD31CD-AAD4-4F3E-9FBA-8E962CDC5E0A}">
      <dgm:prSet/>
      <dgm:spPr/>
      <dgm:t>
        <a:bodyPr/>
        <a:lstStyle/>
        <a:p>
          <a:endParaRPr lang="en-US"/>
        </a:p>
      </dgm:t>
    </dgm:pt>
    <dgm:pt modelId="{2EE40144-09A2-4168-A7A5-FC159266587F}">
      <dgm:prSet phldrT="[Text]"/>
      <dgm:spPr/>
      <dgm:t>
        <a:bodyPr/>
        <a:lstStyle/>
        <a:p>
          <a:r>
            <a:rPr lang="en-US" dirty="0" err="1" smtClean="0"/>
            <a:t>Autosar</a:t>
          </a:r>
          <a:r>
            <a:rPr lang="en-US" dirty="0" smtClean="0"/>
            <a:t>, </a:t>
          </a:r>
        </a:p>
        <a:p>
          <a:r>
            <a:rPr lang="en-US" dirty="0" smtClean="0"/>
            <a:t>Non-</a:t>
          </a:r>
          <a:r>
            <a:rPr lang="en-US" dirty="0" err="1" smtClean="0"/>
            <a:t>Autosar</a:t>
          </a:r>
          <a:endParaRPr lang="en-US" dirty="0"/>
        </a:p>
      </dgm:t>
    </dgm:pt>
    <dgm:pt modelId="{FC24293C-849F-483B-9D2B-6CAECC407C76}" type="parTrans" cxnId="{DB51422E-2317-45FD-9867-61EE33C02CD1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5A0272A8-DCA3-4A88-8A67-59FDCB8F1EB7}" type="sibTrans" cxnId="{DB51422E-2317-45FD-9867-61EE33C02CD1}">
      <dgm:prSet/>
      <dgm:spPr/>
      <dgm:t>
        <a:bodyPr/>
        <a:lstStyle/>
        <a:p>
          <a:endParaRPr lang="en-US"/>
        </a:p>
      </dgm:t>
    </dgm:pt>
    <dgm:pt modelId="{0BA2857E-8167-4CFA-B3DB-706E8A69AE4E}">
      <dgm:prSet phldrT="[Text]"/>
      <dgm:spPr/>
      <dgm:t>
        <a:bodyPr/>
        <a:lstStyle/>
        <a:p>
          <a:r>
            <a:rPr lang="en-US" dirty="0" smtClean="0"/>
            <a:t>Coding convention (</a:t>
          </a:r>
          <a:r>
            <a:rPr lang="en-US" dirty="0" err="1" smtClean="0"/>
            <a:t>Misra</a:t>
          </a:r>
          <a:r>
            <a:rPr lang="en-US" dirty="0" smtClean="0"/>
            <a:t>, Compiler warning) </a:t>
          </a:r>
          <a:endParaRPr lang="en-US" dirty="0"/>
        </a:p>
      </dgm:t>
    </dgm:pt>
    <dgm:pt modelId="{B688E797-A564-432C-810A-036DC5F66419}" type="parTrans" cxnId="{B138AD4C-5ED0-4A5F-A4C1-43234930297D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C47E873-D6BA-410A-A81F-6AD8E397AAAB}" type="sibTrans" cxnId="{B138AD4C-5ED0-4A5F-A4C1-43234930297D}">
      <dgm:prSet/>
      <dgm:spPr/>
      <dgm:t>
        <a:bodyPr/>
        <a:lstStyle/>
        <a:p>
          <a:endParaRPr lang="en-US"/>
        </a:p>
      </dgm:t>
    </dgm:pt>
    <dgm:pt modelId="{A951C5C6-84B4-4382-8FF2-C15E81A42866}">
      <dgm:prSet phldrT="[Text]"/>
      <dgm:spPr/>
      <dgm:t>
        <a:bodyPr/>
        <a:lstStyle/>
        <a:p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cứng</a:t>
          </a:r>
          <a:r>
            <a:rPr lang="en-US" dirty="0" smtClean="0"/>
            <a:t> ARM, PPC</a:t>
          </a:r>
          <a:endParaRPr lang="en-US" dirty="0"/>
        </a:p>
      </dgm:t>
    </dgm:pt>
    <dgm:pt modelId="{DEDB48D3-B348-431A-A4C5-95A2B23F4AF2}" type="parTrans" cxnId="{106174BD-561F-4DE5-93C5-405B8DB89F90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7A367DDF-01E4-43A1-A175-3D910D7A3633}" type="sibTrans" cxnId="{106174BD-561F-4DE5-93C5-405B8DB89F90}">
      <dgm:prSet/>
      <dgm:spPr/>
      <dgm:t>
        <a:bodyPr/>
        <a:lstStyle/>
        <a:p>
          <a:endParaRPr lang="en-US"/>
        </a:p>
      </dgm:t>
    </dgm:pt>
    <dgm:pt modelId="{CDBA0A27-326C-4B02-B5DD-1A1536A60EFF}">
      <dgm:prSet phldrT="[Text]"/>
      <dgm:spPr/>
      <dgm:t>
        <a:bodyPr/>
        <a:lstStyle/>
        <a:p>
          <a:r>
            <a:rPr lang="en-US" dirty="0" smtClean="0"/>
            <a:t>…</a:t>
          </a:r>
          <a:endParaRPr lang="en-US" dirty="0"/>
        </a:p>
      </dgm:t>
    </dgm:pt>
    <dgm:pt modelId="{91F054FD-BDD2-4125-A003-8553E76A6FDB}" type="parTrans" cxnId="{B5CC1DA9-548E-43E6-852A-EF6F47D62A84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E16CF81-FA6E-4848-AA2D-01A9E41A112B}" type="sibTrans" cxnId="{B5CC1DA9-548E-43E6-852A-EF6F47D62A84}">
      <dgm:prSet/>
      <dgm:spPr/>
      <dgm:t>
        <a:bodyPr/>
        <a:lstStyle/>
        <a:p>
          <a:endParaRPr lang="en-US"/>
        </a:p>
      </dgm:t>
    </dgm:pt>
    <dgm:pt modelId="{4DB94BED-CF46-4708-9204-0B6881076621}" type="pres">
      <dgm:prSet presAssocID="{41795437-B964-4043-93E5-7AE36A5B906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6DC9CE-92EB-4EFF-8B04-6978A54BAFAE}" type="pres">
      <dgm:prSet presAssocID="{98912550-FD9E-47E5-8D76-E293183021F2}" presName="centerShape" presStyleLbl="node0" presStyleIdx="0" presStyleCnt="1"/>
      <dgm:spPr/>
      <dgm:t>
        <a:bodyPr/>
        <a:lstStyle/>
        <a:p>
          <a:endParaRPr lang="en-US"/>
        </a:p>
      </dgm:t>
    </dgm:pt>
    <dgm:pt modelId="{6F8DF16F-14D1-4380-805A-8CCC0E210964}" type="pres">
      <dgm:prSet presAssocID="{A0DD2CB3-1607-41AB-A39E-16029D7F9182}" presName="parTrans" presStyleLbl="bgSibTrans2D1" presStyleIdx="0" presStyleCnt="7"/>
      <dgm:spPr/>
      <dgm:t>
        <a:bodyPr/>
        <a:lstStyle/>
        <a:p>
          <a:endParaRPr lang="en-US"/>
        </a:p>
      </dgm:t>
    </dgm:pt>
    <dgm:pt modelId="{21D5F623-A8EB-4FBE-9794-0B51AEAB4D13}" type="pres">
      <dgm:prSet presAssocID="{DDA47C2E-0238-4599-88D9-59B063CC903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8F43E-3022-4A07-961F-46038E3FB407}" type="pres">
      <dgm:prSet presAssocID="{234AFD18-CEAE-4ACB-BE3F-28E05E9B036F}" presName="parTrans" presStyleLbl="bgSibTrans2D1" presStyleIdx="1" presStyleCnt="7"/>
      <dgm:spPr/>
      <dgm:t>
        <a:bodyPr/>
        <a:lstStyle/>
        <a:p>
          <a:endParaRPr lang="en-US"/>
        </a:p>
      </dgm:t>
    </dgm:pt>
    <dgm:pt modelId="{6EA94365-4E80-4242-AD72-2A9D77E6BA42}" type="pres">
      <dgm:prSet presAssocID="{CE970B7F-6B9C-4A6A-AC5B-96E16025D27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74DEF-C585-4FC8-8AD4-DEEC74315376}" type="pres">
      <dgm:prSet presAssocID="{9BF9ECA7-9709-43A0-A2A4-11838EA0A413}" presName="parTrans" presStyleLbl="bgSibTrans2D1" presStyleIdx="2" presStyleCnt="7"/>
      <dgm:spPr/>
      <dgm:t>
        <a:bodyPr/>
        <a:lstStyle/>
        <a:p>
          <a:endParaRPr lang="en-US"/>
        </a:p>
      </dgm:t>
    </dgm:pt>
    <dgm:pt modelId="{BD143180-3439-4C65-A357-9804C20E4A20}" type="pres">
      <dgm:prSet presAssocID="{8B6EBDC4-D7F7-4642-B767-4452FBE69E0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3A996-CE9C-4FBC-99AA-9322B4362494}" type="pres">
      <dgm:prSet presAssocID="{FC24293C-849F-483B-9D2B-6CAECC407C76}" presName="parTrans" presStyleLbl="bgSibTrans2D1" presStyleIdx="3" presStyleCnt="7"/>
      <dgm:spPr/>
      <dgm:t>
        <a:bodyPr/>
        <a:lstStyle/>
        <a:p>
          <a:endParaRPr lang="en-US"/>
        </a:p>
      </dgm:t>
    </dgm:pt>
    <dgm:pt modelId="{1AA1418D-DD0D-4A91-AAA2-A2BDF77D95DA}" type="pres">
      <dgm:prSet presAssocID="{2EE40144-09A2-4168-A7A5-FC159266587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7D7954-7827-429D-AD35-C3092074558B}" type="pres">
      <dgm:prSet presAssocID="{B688E797-A564-432C-810A-036DC5F66419}" presName="parTrans" presStyleLbl="bgSibTrans2D1" presStyleIdx="4" presStyleCnt="7"/>
      <dgm:spPr/>
      <dgm:t>
        <a:bodyPr/>
        <a:lstStyle/>
        <a:p>
          <a:endParaRPr lang="en-US"/>
        </a:p>
      </dgm:t>
    </dgm:pt>
    <dgm:pt modelId="{FE7A23B7-6BB3-4D0B-9B3C-1DCB86FF056B}" type="pres">
      <dgm:prSet presAssocID="{0BA2857E-8167-4CFA-B3DB-706E8A69AE4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A313D-1DB1-4761-B1B2-BA2583B55DE1}" type="pres">
      <dgm:prSet presAssocID="{DEDB48D3-B348-431A-A4C5-95A2B23F4AF2}" presName="parTrans" presStyleLbl="bgSibTrans2D1" presStyleIdx="5" presStyleCnt="7"/>
      <dgm:spPr/>
      <dgm:t>
        <a:bodyPr/>
        <a:lstStyle/>
        <a:p>
          <a:endParaRPr lang="en-US"/>
        </a:p>
      </dgm:t>
    </dgm:pt>
    <dgm:pt modelId="{837B01EB-AA4E-485C-8BFA-7AF3A1D8FBA3}" type="pres">
      <dgm:prSet presAssocID="{A951C5C6-84B4-4382-8FF2-C15E81A42866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E9E4F-89C2-47D4-AA57-D8FD8068E766}" type="pres">
      <dgm:prSet presAssocID="{91F054FD-BDD2-4125-A003-8553E76A6FDB}" presName="parTrans" presStyleLbl="bgSibTrans2D1" presStyleIdx="6" presStyleCnt="7"/>
      <dgm:spPr/>
      <dgm:t>
        <a:bodyPr/>
        <a:lstStyle/>
        <a:p>
          <a:endParaRPr lang="en-US"/>
        </a:p>
      </dgm:t>
    </dgm:pt>
    <dgm:pt modelId="{34663D0C-5BC7-422C-9E2B-7FCBE4283991}" type="pres">
      <dgm:prSet presAssocID="{CDBA0A27-326C-4B02-B5DD-1A1536A60EFF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0F4AD-314E-4894-9444-8B58D6E66848}" type="presOf" srcId="{98912550-FD9E-47E5-8D76-E293183021F2}" destId="{DA6DC9CE-92EB-4EFF-8B04-6978A54BAFAE}" srcOrd="0" destOrd="0" presId="urn:microsoft.com/office/officeart/2005/8/layout/radial4"/>
    <dgm:cxn modelId="{D9A9E0D3-4FE7-4663-ACFF-551660407F6B}" type="presOf" srcId="{0BA2857E-8167-4CFA-B3DB-706E8A69AE4E}" destId="{FE7A23B7-6BB3-4D0B-9B3C-1DCB86FF056B}" srcOrd="0" destOrd="0" presId="urn:microsoft.com/office/officeart/2005/8/layout/radial4"/>
    <dgm:cxn modelId="{106174BD-561F-4DE5-93C5-405B8DB89F90}" srcId="{98912550-FD9E-47E5-8D76-E293183021F2}" destId="{A951C5C6-84B4-4382-8FF2-C15E81A42866}" srcOrd="5" destOrd="0" parTransId="{DEDB48D3-B348-431A-A4C5-95A2B23F4AF2}" sibTransId="{7A367DDF-01E4-43A1-A175-3D910D7A3633}"/>
    <dgm:cxn modelId="{5F2BA53E-9503-459B-9DF6-BE99DAB9CF9F}" type="presOf" srcId="{DEDB48D3-B348-431A-A4C5-95A2B23F4AF2}" destId="{49FA313D-1DB1-4761-B1B2-BA2583B55DE1}" srcOrd="0" destOrd="0" presId="urn:microsoft.com/office/officeart/2005/8/layout/radial4"/>
    <dgm:cxn modelId="{81DD31CD-AAD4-4F3E-9FBA-8E962CDC5E0A}" srcId="{98912550-FD9E-47E5-8D76-E293183021F2}" destId="{8B6EBDC4-D7F7-4642-B767-4452FBE69E0B}" srcOrd="2" destOrd="0" parTransId="{9BF9ECA7-9709-43A0-A2A4-11838EA0A413}" sibTransId="{0D1700A9-0066-42D4-9F8F-11AE1A4945FB}"/>
    <dgm:cxn modelId="{09AA6191-5BA7-4BB1-99C2-AF1F8D0D3F48}" type="presOf" srcId="{DDA47C2E-0238-4599-88D9-59B063CC9035}" destId="{21D5F623-A8EB-4FBE-9794-0B51AEAB4D13}" srcOrd="0" destOrd="0" presId="urn:microsoft.com/office/officeart/2005/8/layout/radial4"/>
    <dgm:cxn modelId="{9A42FB81-FAA7-4DD9-81D9-CF9725FEF761}" type="presOf" srcId="{B688E797-A564-432C-810A-036DC5F66419}" destId="{6C7D7954-7827-429D-AD35-C3092074558B}" srcOrd="0" destOrd="0" presId="urn:microsoft.com/office/officeart/2005/8/layout/radial4"/>
    <dgm:cxn modelId="{B5CC1DA9-548E-43E6-852A-EF6F47D62A84}" srcId="{98912550-FD9E-47E5-8D76-E293183021F2}" destId="{CDBA0A27-326C-4B02-B5DD-1A1536A60EFF}" srcOrd="6" destOrd="0" parTransId="{91F054FD-BDD2-4125-A003-8553E76A6FDB}" sibTransId="{6E16CF81-FA6E-4848-AA2D-01A9E41A112B}"/>
    <dgm:cxn modelId="{1F3B788E-481B-4298-91D2-32B30C05480D}" type="presOf" srcId="{9BF9ECA7-9709-43A0-A2A4-11838EA0A413}" destId="{53374DEF-C585-4FC8-8AD4-DEEC74315376}" srcOrd="0" destOrd="0" presId="urn:microsoft.com/office/officeart/2005/8/layout/radial4"/>
    <dgm:cxn modelId="{E60DCE5C-3D9B-4E16-827F-E591AFD04844}" type="presOf" srcId="{41795437-B964-4043-93E5-7AE36A5B9069}" destId="{4DB94BED-CF46-4708-9204-0B6881076621}" srcOrd="0" destOrd="0" presId="urn:microsoft.com/office/officeart/2005/8/layout/radial4"/>
    <dgm:cxn modelId="{A89EFF99-8F4E-43AB-971F-7028CD4186D4}" type="presOf" srcId="{8B6EBDC4-D7F7-4642-B767-4452FBE69E0B}" destId="{BD143180-3439-4C65-A357-9804C20E4A20}" srcOrd="0" destOrd="0" presId="urn:microsoft.com/office/officeart/2005/8/layout/radial4"/>
    <dgm:cxn modelId="{2AFAC560-FAAC-4697-8E76-A892707275C8}" type="presOf" srcId="{FC24293C-849F-483B-9D2B-6CAECC407C76}" destId="{D0A3A996-CE9C-4FBC-99AA-9322B4362494}" srcOrd="0" destOrd="0" presId="urn:microsoft.com/office/officeart/2005/8/layout/radial4"/>
    <dgm:cxn modelId="{C6D0960D-4DCB-4CA5-9849-9E96F65C8E60}" type="presOf" srcId="{A951C5C6-84B4-4382-8FF2-C15E81A42866}" destId="{837B01EB-AA4E-485C-8BFA-7AF3A1D8FBA3}" srcOrd="0" destOrd="0" presId="urn:microsoft.com/office/officeart/2005/8/layout/radial4"/>
    <dgm:cxn modelId="{A139A60B-295A-4C59-A398-5CEE338F9C65}" srcId="{98912550-FD9E-47E5-8D76-E293183021F2}" destId="{DDA47C2E-0238-4599-88D9-59B063CC9035}" srcOrd="0" destOrd="0" parTransId="{A0DD2CB3-1607-41AB-A39E-16029D7F9182}" sibTransId="{48E0098D-7F58-49F8-94E6-BC10F239BEB2}"/>
    <dgm:cxn modelId="{A5FE486D-1A77-4780-87DE-BC788914A1AC}" type="presOf" srcId="{A0DD2CB3-1607-41AB-A39E-16029D7F9182}" destId="{6F8DF16F-14D1-4380-805A-8CCC0E210964}" srcOrd="0" destOrd="0" presId="urn:microsoft.com/office/officeart/2005/8/layout/radial4"/>
    <dgm:cxn modelId="{912A6208-BF82-42EC-AD4E-19E5CED4DECF}" type="presOf" srcId="{234AFD18-CEAE-4ACB-BE3F-28E05E9B036F}" destId="{CAF8F43E-3022-4A07-961F-46038E3FB407}" srcOrd="0" destOrd="0" presId="urn:microsoft.com/office/officeart/2005/8/layout/radial4"/>
    <dgm:cxn modelId="{14FED3CE-6CF9-48FF-8794-8E873D19FB80}" type="presOf" srcId="{CDBA0A27-326C-4B02-B5DD-1A1536A60EFF}" destId="{34663D0C-5BC7-422C-9E2B-7FCBE4283991}" srcOrd="0" destOrd="0" presId="urn:microsoft.com/office/officeart/2005/8/layout/radial4"/>
    <dgm:cxn modelId="{13A93971-7115-4FB9-8D88-995669D2E554}" srcId="{41795437-B964-4043-93E5-7AE36A5B9069}" destId="{98912550-FD9E-47E5-8D76-E293183021F2}" srcOrd="0" destOrd="0" parTransId="{E7DCA90C-9352-466F-9B16-88503C97D760}" sibTransId="{5F61A8B2-1879-4C79-970D-0CEB2F6902D8}"/>
    <dgm:cxn modelId="{67B39EAA-A161-458D-BF06-F6EEDC05C6FF}" srcId="{98912550-FD9E-47E5-8D76-E293183021F2}" destId="{CE970B7F-6B9C-4A6A-AC5B-96E16025D27B}" srcOrd="1" destOrd="0" parTransId="{234AFD18-CEAE-4ACB-BE3F-28E05E9B036F}" sibTransId="{6388C849-F485-4ECB-9167-668DD57A5940}"/>
    <dgm:cxn modelId="{B138AD4C-5ED0-4A5F-A4C1-43234930297D}" srcId="{98912550-FD9E-47E5-8D76-E293183021F2}" destId="{0BA2857E-8167-4CFA-B3DB-706E8A69AE4E}" srcOrd="4" destOrd="0" parTransId="{B688E797-A564-432C-810A-036DC5F66419}" sibTransId="{6C47E873-D6BA-410A-A81F-6AD8E397AAAB}"/>
    <dgm:cxn modelId="{E5A81D51-4BAB-4C02-8967-CCFE8435C24B}" type="presOf" srcId="{91F054FD-BDD2-4125-A003-8553E76A6FDB}" destId="{FFFE9E4F-89C2-47D4-AA57-D8FD8068E766}" srcOrd="0" destOrd="0" presId="urn:microsoft.com/office/officeart/2005/8/layout/radial4"/>
    <dgm:cxn modelId="{CBD3DE35-E854-47A6-8E76-7AB0B2CF5C2F}" type="presOf" srcId="{CE970B7F-6B9C-4A6A-AC5B-96E16025D27B}" destId="{6EA94365-4E80-4242-AD72-2A9D77E6BA42}" srcOrd="0" destOrd="0" presId="urn:microsoft.com/office/officeart/2005/8/layout/radial4"/>
    <dgm:cxn modelId="{DB51422E-2317-45FD-9867-61EE33C02CD1}" srcId="{98912550-FD9E-47E5-8D76-E293183021F2}" destId="{2EE40144-09A2-4168-A7A5-FC159266587F}" srcOrd="3" destOrd="0" parTransId="{FC24293C-849F-483B-9D2B-6CAECC407C76}" sibTransId="{5A0272A8-DCA3-4A88-8A67-59FDCB8F1EB7}"/>
    <dgm:cxn modelId="{1EA9AFA7-7D25-4CA9-A41F-EB3634BB306D}" type="presOf" srcId="{2EE40144-09A2-4168-A7A5-FC159266587F}" destId="{1AA1418D-DD0D-4A91-AAA2-A2BDF77D95DA}" srcOrd="0" destOrd="0" presId="urn:microsoft.com/office/officeart/2005/8/layout/radial4"/>
    <dgm:cxn modelId="{E15C2501-5DCF-414E-B1CB-9D3CA53BC380}" type="presParOf" srcId="{4DB94BED-CF46-4708-9204-0B6881076621}" destId="{DA6DC9CE-92EB-4EFF-8B04-6978A54BAFAE}" srcOrd="0" destOrd="0" presId="urn:microsoft.com/office/officeart/2005/8/layout/radial4"/>
    <dgm:cxn modelId="{81D5368F-D573-4C14-AF05-A4C27FB7B39B}" type="presParOf" srcId="{4DB94BED-CF46-4708-9204-0B6881076621}" destId="{6F8DF16F-14D1-4380-805A-8CCC0E210964}" srcOrd="1" destOrd="0" presId="urn:microsoft.com/office/officeart/2005/8/layout/radial4"/>
    <dgm:cxn modelId="{1823DB89-F16F-4A18-8F3F-0083695ABACE}" type="presParOf" srcId="{4DB94BED-CF46-4708-9204-0B6881076621}" destId="{21D5F623-A8EB-4FBE-9794-0B51AEAB4D13}" srcOrd="2" destOrd="0" presId="urn:microsoft.com/office/officeart/2005/8/layout/radial4"/>
    <dgm:cxn modelId="{061258A1-83E6-4005-9884-F7C339A6B9BD}" type="presParOf" srcId="{4DB94BED-CF46-4708-9204-0B6881076621}" destId="{CAF8F43E-3022-4A07-961F-46038E3FB407}" srcOrd="3" destOrd="0" presId="urn:microsoft.com/office/officeart/2005/8/layout/radial4"/>
    <dgm:cxn modelId="{87F91FFD-9801-4DD1-9BE1-4E05E44E9CB2}" type="presParOf" srcId="{4DB94BED-CF46-4708-9204-0B6881076621}" destId="{6EA94365-4E80-4242-AD72-2A9D77E6BA42}" srcOrd="4" destOrd="0" presId="urn:microsoft.com/office/officeart/2005/8/layout/radial4"/>
    <dgm:cxn modelId="{3C5387F1-C563-4AFB-B49D-2397C40820D9}" type="presParOf" srcId="{4DB94BED-CF46-4708-9204-0B6881076621}" destId="{53374DEF-C585-4FC8-8AD4-DEEC74315376}" srcOrd="5" destOrd="0" presId="urn:microsoft.com/office/officeart/2005/8/layout/radial4"/>
    <dgm:cxn modelId="{4DA6AA16-7233-4EEE-A237-A414D1EFCA13}" type="presParOf" srcId="{4DB94BED-CF46-4708-9204-0B6881076621}" destId="{BD143180-3439-4C65-A357-9804C20E4A20}" srcOrd="6" destOrd="0" presId="urn:microsoft.com/office/officeart/2005/8/layout/radial4"/>
    <dgm:cxn modelId="{693D45AD-8FEA-4008-9760-7D0CD12A591E}" type="presParOf" srcId="{4DB94BED-CF46-4708-9204-0B6881076621}" destId="{D0A3A996-CE9C-4FBC-99AA-9322B4362494}" srcOrd="7" destOrd="0" presId="urn:microsoft.com/office/officeart/2005/8/layout/radial4"/>
    <dgm:cxn modelId="{742E632C-00DD-4265-8CDE-EA05EEF30515}" type="presParOf" srcId="{4DB94BED-CF46-4708-9204-0B6881076621}" destId="{1AA1418D-DD0D-4A91-AAA2-A2BDF77D95DA}" srcOrd="8" destOrd="0" presId="urn:microsoft.com/office/officeart/2005/8/layout/radial4"/>
    <dgm:cxn modelId="{C07C78D3-F924-49D9-A96C-4E8392AB00C0}" type="presParOf" srcId="{4DB94BED-CF46-4708-9204-0B6881076621}" destId="{6C7D7954-7827-429D-AD35-C3092074558B}" srcOrd="9" destOrd="0" presId="urn:microsoft.com/office/officeart/2005/8/layout/radial4"/>
    <dgm:cxn modelId="{DF976467-829B-4577-B887-BDCEAAE6833C}" type="presParOf" srcId="{4DB94BED-CF46-4708-9204-0B6881076621}" destId="{FE7A23B7-6BB3-4D0B-9B3C-1DCB86FF056B}" srcOrd="10" destOrd="0" presId="urn:microsoft.com/office/officeart/2005/8/layout/radial4"/>
    <dgm:cxn modelId="{C1720A4E-9D07-46E5-BDA1-C663263241EF}" type="presParOf" srcId="{4DB94BED-CF46-4708-9204-0B6881076621}" destId="{49FA313D-1DB1-4761-B1B2-BA2583B55DE1}" srcOrd="11" destOrd="0" presId="urn:microsoft.com/office/officeart/2005/8/layout/radial4"/>
    <dgm:cxn modelId="{4F85F522-8010-4F40-81F9-58B6008DAB1D}" type="presParOf" srcId="{4DB94BED-CF46-4708-9204-0B6881076621}" destId="{837B01EB-AA4E-485C-8BFA-7AF3A1D8FBA3}" srcOrd="12" destOrd="0" presId="urn:microsoft.com/office/officeart/2005/8/layout/radial4"/>
    <dgm:cxn modelId="{7DB9897E-8B4A-4FA7-8B55-659E26FFDF72}" type="presParOf" srcId="{4DB94BED-CF46-4708-9204-0B6881076621}" destId="{FFFE9E4F-89C2-47D4-AA57-D8FD8068E766}" srcOrd="13" destOrd="0" presId="urn:microsoft.com/office/officeart/2005/8/layout/radial4"/>
    <dgm:cxn modelId="{81763445-F7D9-4AF2-B358-9F7BFAD80D12}" type="presParOf" srcId="{4DB94BED-CF46-4708-9204-0B6881076621}" destId="{34663D0C-5BC7-422C-9E2B-7FCBE4283991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E1448C-CFBD-457A-90B3-89F93DC43BE3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C9A14F-72DA-4F8E-B89A-7581E109C8DD}">
      <dgm:prSet phldrT="[Text]"/>
      <dgm:spPr/>
      <dgm:t>
        <a:bodyPr/>
        <a:lstStyle/>
        <a:p>
          <a:r>
            <a:rPr lang="en-US" dirty="0" smtClean="0"/>
            <a:t>LIN</a:t>
          </a:r>
          <a:endParaRPr lang="en-US" dirty="0"/>
        </a:p>
      </dgm:t>
    </dgm:pt>
    <dgm:pt modelId="{6C34AC5E-1851-4480-AFBD-AD2439D8BCE3}" type="parTrans" cxnId="{9D96C8C1-94C2-4F56-8C37-D84775F159D8}">
      <dgm:prSet/>
      <dgm:spPr/>
      <dgm:t>
        <a:bodyPr/>
        <a:lstStyle/>
        <a:p>
          <a:endParaRPr lang="en-US"/>
        </a:p>
      </dgm:t>
    </dgm:pt>
    <dgm:pt modelId="{DD5D43DC-B1C5-492F-97B7-9AFAE8421020}" type="sibTrans" cxnId="{9D96C8C1-94C2-4F56-8C37-D84775F159D8}">
      <dgm:prSet/>
      <dgm:spPr/>
      <dgm:t>
        <a:bodyPr/>
        <a:lstStyle/>
        <a:p>
          <a:endParaRPr lang="en-US"/>
        </a:p>
      </dgm:t>
    </dgm:pt>
    <dgm:pt modelId="{167098B7-F700-4D0E-AA46-6A62118EA0BB}">
      <dgm:prSet phldrT="[Text]" custT="1"/>
      <dgm:spPr/>
      <dgm:t>
        <a:bodyPr anchor="t"/>
        <a:lstStyle/>
        <a:p>
          <a:r>
            <a:rPr lang="en-US" sz="3600" dirty="0" smtClean="0">
              <a:solidFill>
                <a:srgbClr val="FFAD00"/>
              </a:solidFill>
            </a:rPr>
            <a:t>LINFLEXD</a:t>
          </a:r>
          <a:endParaRPr lang="en-US" sz="1500" dirty="0" smtClean="0"/>
        </a:p>
        <a:p>
          <a:r>
            <a:rPr lang="en-US" sz="1500" dirty="0" smtClean="0"/>
            <a:t>IMXVS4, MPC574XP, MPC574XG, MPC574XR, MAC57DXXX, S32R27X…</a:t>
          </a:r>
          <a:endParaRPr lang="en-US" sz="1500" dirty="0"/>
        </a:p>
      </dgm:t>
    </dgm:pt>
    <dgm:pt modelId="{23E92E72-4EFC-4AEA-9274-EB7DEDF6E487}" type="parTrans" cxnId="{395DF0B1-E7FB-44CF-8262-38FA55AD08A6}">
      <dgm:prSet/>
      <dgm:spPr/>
      <dgm:t>
        <a:bodyPr/>
        <a:lstStyle/>
        <a:p>
          <a:endParaRPr lang="en-US"/>
        </a:p>
      </dgm:t>
    </dgm:pt>
    <dgm:pt modelId="{92E64685-33BA-4CF7-9CE8-15C1073E519F}" type="sibTrans" cxnId="{395DF0B1-E7FB-44CF-8262-38FA55AD08A6}">
      <dgm:prSet/>
      <dgm:spPr/>
      <dgm:t>
        <a:bodyPr/>
        <a:lstStyle/>
        <a:p>
          <a:endParaRPr lang="en-US"/>
        </a:p>
      </dgm:t>
    </dgm:pt>
    <dgm:pt modelId="{9D7CDAB6-C6F0-4728-A5E6-E57B7A9866D5}">
      <dgm:prSet phldrT="[Text]" custT="1"/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LPUART</a:t>
          </a:r>
        </a:p>
        <a:p>
          <a:r>
            <a:rPr lang="en-US" sz="1500" dirty="0" smtClean="0"/>
            <a:t>S32K14X</a:t>
          </a:r>
          <a:endParaRPr lang="en-US" sz="1500" dirty="0"/>
        </a:p>
      </dgm:t>
    </dgm:pt>
    <dgm:pt modelId="{4BF16646-CFC0-4D68-A18D-D38FC1176C74}" type="parTrans" cxnId="{1F491DEA-E4E9-4F27-9B16-B0E0BAC2A546}">
      <dgm:prSet/>
      <dgm:spPr/>
      <dgm:t>
        <a:bodyPr/>
        <a:lstStyle/>
        <a:p>
          <a:endParaRPr lang="en-US"/>
        </a:p>
      </dgm:t>
    </dgm:pt>
    <dgm:pt modelId="{117CD92F-5502-41D5-90F2-91AB683C675D}" type="sibTrans" cxnId="{1F491DEA-E4E9-4F27-9B16-B0E0BAC2A546}">
      <dgm:prSet/>
      <dgm:spPr/>
      <dgm:t>
        <a:bodyPr/>
        <a:lstStyle/>
        <a:p>
          <a:endParaRPr lang="en-US"/>
        </a:p>
      </dgm:t>
    </dgm:pt>
    <dgm:pt modelId="{219BBC61-1674-4D69-A3A6-1C6828019B9A}">
      <dgm:prSet phldrT="[Text]" custT="1"/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SCI</a:t>
          </a:r>
        </a:p>
        <a:p>
          <a:r>
            <a:rPr lang="en-US" sz="1500" dirty="0" smtClean="0">
              <a:solidFill>
                <a:schemeClr val="bg1"/>
              </a:solidFill>
            </a:rPr>
            <a:t>MC9S12ZVM, MC9S12ZVC</a:t>
          </a:r>
          <a:endParaRPr lang="en-US" sz="1500" dirty="0">
            <a:solidFill>
              <a:schemeClr val="bg1"/>
            </a:solidFill>
          </a:endParaRPr>
        </a:p>
      </dgm:t>
    </dgm:pt>
    <dgm:pt modelId="{26130C04-A908-4541-86C3-9C8B315707CD}" type="parTrans" cxnId="{0221E660-9597-49C9-A170-6757D888AEC7}">
      <dgm:prSet/>
      <dgm:spPr/>
      <dgm:t>
        <a:bodyPr/>
        <a:lstStyle/>
        <a:p>
          <a:endParaRPr lang="en-US"/>
        </a:p>
      </dgm:t>
    </dgm:pt>
    <dgm:pt modelId="{C6655577-6E59-4745-AD05-C5685EA2557B}" type="sibTrans" cxnId="{0221E660-9597-49C9-A170-6757D888AEC7}">
      <dgm:prSet/>
      <dgm:spPr/>
      <dgm:t>
        <a:bodyPr/>
        <a:lstStyle/>
        <a:p>
          <a:endParaRPr lang="en-US"/>
        </a:p>
      </dgm:t>
    </dgm:pt>
    <dgm:pt modelId="{4F72DC4C-701B-4E3D-A2D3-25FAC508FF47}">
      <dgm:prSet phldrT="[Text]" custT="1"/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ESCI</a:t>
          </a:r>
        </a:p>
        <a:p>
          <a:r>
            <a:rPr lang="en-US" sz="1500" dirty="0" smtClean="0">
              <a:solidFill>
                <a:schemeClr val="bg1"/>
              </a:solidFill>
            </a:rPr>
            <a:t>MPC5777C</a:t>
          </a:r>
          <a:endParaRPr lang="en-US" sz="1500" dirty="0">
            <a:solidFill>
              <a:schemeClr val="bg1"/>
            </a:solidFill>
          </a:endParaRPr>
        </a:p>
      </dgm:t>
    </dgm:pt>
    <dgm:pt modelId="{89B9843A-7EEA-4CBD-8DA7-119FA39A932E}" type="parTrans" cxnId="{299C0940-FCE6-42FE-9444-8D6BB0893506}">
      <dgm:prSet/>
      <dgm:spPr/>
      <dgm:t>
        <a:bodyPr/>
        <a:lstStyle/>
        <a:p>
          <a:endParaRPr lang="en-US"/>
        </a:p>
      </dgm:t>
    </dgm:pt>
    <dgm:pt modelId="{B537509A-F97D-4614-82FA-5FE8AC086E48}" type="sibTrans" cxnId="{299C0940-FCE6-42FE-9444-8D6BB0893506}">
      <dgm:prSet/>
      <dgm:spPr/>
      <dgm:t>
        <a:bodyPr/>
        <a:lstStyle/>
        <a:p>
          <a:endParaRPr lang="en-US"/>
        </a:p>
      </dgm:t>
    </dgm:pt>
    <dgm:pt modelId="{209BBB34-BF49-4B9F-A339-711F5F28925B}" type="pres">
      <dgm:prSet presAssocID="{57E1448C-CFBD-457A-90B3-89F93DC43BE3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DA5EC-17C6-4791-8E75-F5D060B93BEE}" type="pres">
      <dgm:prSet presAssocID="{57E1448C-CFBD-457A-90B3-89F93DC43BE3}" presName="matrix" presStyleCnt="0"/>
      <dgm:spPr/>
    </dgm:pt>
    <dgm:pt modelId="{E6666AF4-015B-4ECF-8456-5D75A0625988}" type="pres">
      <dgm:prSet presAssocID="{57E1448C-CFBD-457A-90B3-89F93DC43BE3}" presName="tile1" presStyleLbl="node1" presStyleIdx="0" presStyleCnt="4"/>
      <dgm:spPr/>
      <dgm:t>
        <a:bodyPr/>
        <a:lstStyle/>
        <a:p>
          <a:endParaRPr lang="en-US"/>
        </a:p>
      </dgm:t>
    </dgm:pt>
    <dgm:pt modelId="{E5FB2849-293A-455C-B12B-A151E9B83569}" type="pres">
      <dgm:prSet presAssocID="{57E1448C-CFBD-457A-90B3-89F93DC43BE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0E1C7-2E61-43A2-8BB5-3D00676BB399}" type="pres">
      <dgm:prSet presAssocID="{57E1448C-CFBD-457A-90B3-89F93DC43BE3}" presName="tile2" presStyleLbl="node1" presStyleIdx="1" presStyleCnt="4"/>
      <dgm:spPr/>
      <dgm:t>
        <a:bodyPr/>
        <a:lstStyle/>
        <a:p>
          <a:endParaRPr lang="en-US"/>
        </a:p>
      </dgm:t>
    </dgm:pt>
    <dgm:pt modelId="{60576AEE-249E-4E80-81E8-28E040BA6A60}" type="pres">
      <dgm:prSet presAssocID="{57E1448C-CFBD-457A-90B3-89F93DC43BE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43866-DE70-4432-98D8-F10446D7EDCF}" type="pres">
      <dgm:prSet presAssocID="{57E1448C-CFBD-457A-90B3-89F93DC43BE3}" presName="tile3" presStyleLbl="node1" presStyleIdx="2" presStyleCnt="4"/>
      <dgm:spPr/>
      <dgm:t>
        <a:bodyPr/>
        <a:lstStyle/>
        <a:p>
          <a:endParaRPr lang="en-US"/>
        </a:p>
      </dgm:t>
    </dgm:pt>
    <dgm:pt modelId="{1530DDF5-2BF5-4017-BA12-7904FAD752B8}" type="pres">
      <dgm:prSet presAssocID="{57E1448C-CFBD-457A-90B3-89F93DC43BE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241AD-BC15-4EC3-9A79-C22BF3BEB5C0}" type="pres">
      <dgm:prSet presAssocID="{57E1448C-CFBD-457A-90B3-89F93DC43BE3}" presName="tile4" presStyleLbl="node1" presStyleIdx="3" presStyleCnt="4"/>
      <dgm:spPr/>
      <dgm:t>
        <a:bodyPr/>
        <a:lstStyle/>
        <a:p>
          <a:endParaRPr lang="en-US"/>
        </a:p>
      </dgm:t>
    </dgm:pt>
    <dgm:pt modelId="{0D591149-4A61-4F54-B42D-866D7DB571A2}" type="pres">
      <dgm:prSet presAssocID="{57E1448C-CFBD-457A-90B3-89F93DC43BE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C736F-9CBD-42F6-A8F7-102A5C96F0C2}" type="pres">
      <dgm:prSet presAssocID="{57E1448C-CFBD-457A-90B3-89F93DC43BE3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95DF0B1-E7FB-44CF-8262-38FA55AD08A6}" srcId="{4DC9A14F-72DA-4F8E-B89A-7581E109C8DD}" destId="{167098B7-F700-4D0E-AA46-6A62118EA0BB}" srcOrd="0" destOrd="0" parTransId="{23E92E72-4EFC-4AEA-9274-EB7DEDF6E487}" sibTransId="{92E64685-33BA-4CF7-9CE8-15C1073E519F}"/>
    <dgm:cxn modelId="{6226482F-F874-48DD-8A79-6655D5305D6A}" type="presOf" srcId="{4F72DC4C-701B-4E3D-A2D3-25FAC508FF47}" destId="{801241AD-BC15-4EC3-9A79-C22BF3BEB5C0}" srcOrd="0" destOrd="0" presId="urn:microsoft.com/office/officeart/2005/8/layout/matrix1"/>
    <dgm:cxn modelId="{228A7078-3155-4312-B443-613ABB3F1352}" type="presOf" srcId="{57E1448C-CFBD-457A-90B3-89F93DC43BE3}" destId="{209BBB34-BF49-4B9F-A339-711F5F28925B}" srcOrd="0" destOrd="0" presId="urn:microsoft.com/office/officeart/2005/8/layout/matrix1"/>
    <dgm:cxn modelId="{1F491DEA-E4E9-4F27-9B16-B0E0BAC2A546}" srcId="{4DC9A14F-72DA-4F8E-B89A-7581E109C8DD}" destId="{9D7CDAB6-C6F0-4728-A5E6-E57B7A9866D5}" srcOrd="1" destOrd="0" parTransId="{4BF16646-CFC0-4D68-A18D-D38FC1176C74}" sibTransId="{117CD92F-5502-41D5-90F2-91AB683C675D}"/>
    <dgm:cxn modelId="{D078FD6C-5955-439D-9DCA-270565DBADFE}" type="presOf" srcId="{167098B7-F700-4D0E-AA46-6A62118EA0BB}" destId="{E6666AF4-015B-4ECF-8456-5D75A0625988}" srcOrd="0" destOrd="0" presId="urn:microsoft.com/office/officeart/2005/8/layout/matrix1"/>
    <dgm:cxn modelId="{0221E660-9597-49C9-A170-6757D888AEC7}" srcId="{4DC9A14F-72DA-4F8E-B89A-7581E109C8DD}" destId="{219BBC61-1674-4D69-A3A6-1C6828019B9A}" srcOrd="2" destOrd="0" parTransId="{26130C04-A908-4541-86C3-9C8B315707CD}" sibTransId="{C6655577-6E59-4745-AD05-C5685EA2557B}"/>
    <dgm:cxn modelId="{6CA71A5C-D326-41F0-8B18-1C0EBD69A1AA}" type="presOf" srcId="{9D7CDAB6-C6F0-4728-A5E6-E57B7A9866D5}" destId="{60576AEE-249E-4E80-81E8-28E040BA6A60}" srcOrd="1" destOrd="0" presId="urn:microsoft.com/office/officeart/2005/8/layout/matrix1"/>
    <dgm:cxn modelId="{FB865F83-7FE5-42E7-B8B9-D591BCA38AB5}" type="presOf" srcId="{167098B7-F700-4D0E-AA46-6A62118EA0BB}" destId="{E5FB2849-293A-455C-B12B-A151E9B83569}" srcOrd="1" destOrd="0" presId="urn:microsoft.com/office/officeart/2005/8/layout/matrix1"/>
    <dgm:cxn modelId="{AE71C8CE-CBA6-4111-92F1-71240558A2A0}" type="presOf" srcId="{4DC9A14F-72DA-4F8E-B89A-7581E109C8DD}" destId="{772C736F-9CBD-42F6-A8F7-102A5C96F0C2}" srcOrd="0" destOrd="0" presId="urn:microsoft.com/office/officeart/2005/8/layout/matrix1"/>
    <dgm:cxn modelId="{2892EB95-F793-465B-B295-B31B27BAC903}" type="presOf" srcId="{219BBC61-1674-4D69-A3A6-1C6828019B9A}" destId="{1530DDF5-2BF5-4017-BA12-7904FAD752B8}" srcOrd="1" destOrd="0" presId="urn:microsoft.com/office/officeart/2005/8/layout/matrix1"/>
    <dgm:cxn modelId="{D733B337-B35B-4A60-8B41-3B80907DF8AB}" type="presOf" srcId="{219BBC61-1674-4D69-A3A6-1C6828019B9A}" destId="{73843866-DE70-4432-98D8-F10446D7EDCF}" srcOrd="0" destOrd="0" presId="urn:microsoft.com/office/officeart/2005/8/layout/matrix1"/>
    <dgm:cxn modelId="{0FC846E2-C190-43C2-B256-FBD358574C21}" type="presOf" srcId="{9D7CDAB6-C6F0-4728-A5E6-E57B7A9866D5}" destId="{1910E1C7-2E61-43A2-8BB5-3D00676BB399}" srcOrd="0" destOrd="0" presId="urn:microsoft.com/office/officeart/2005/8/layout/matrix1"/>
    <dgm:cxn modelId="{EE356B8B-4CFB-4828-8219-928744BA3A8B}" type="presOf" srcId="{4F72DC4C-701B-4E3D-A2D3-25FAC508FF47}" destId="{0D591149-4A61-4F54-B42D-866D7DB571A2}" srcOrd="1" destOrd="0" presId="urn:microsoft.com/office/officeart/2005/8/layout/matrix1"/>
    <dgm:cxn modelId="{9D96C8C1-94C2-4F56-8C37-D84775F159D8}" srcId="{57E1448C-CFBD-457A-90B3-89F93DC43BE3}" destId="{4DC9A14F-72DA-4F8E-B89A-7581E109C8DD}" srcOrd="0" destOrd="0" parTransId="{6C34AC5E-1851-4480-AFBD-AD2439D8BCE3}" sibTransId="{DD5D43DC-B1C5-492F-97B7-9AFAE8421020}"/>
    <dgm:cxn modelId="{299C0940-FCE6-42FE-9444-8D6BB0893506}" srcId="{4DC9A14F-72DA-4F8E-B89A-7581E109C8DD}" destId="{4F72DC4C-701B-4E3D-A2D3-25FAC508FF47}" srcOrd="3" destOrd="0" parTransId="{89B9843A-7EEA-4CBD-8DA7-119FA39A932E}" sibTransId="{B537509A-F97D-4614-82FA-5FE8AC086E48}"/>
    <dgm:cxn modelId="{059E4EB1-E0AD-4967-A3B3-AFBBE47569BB}" type="presParOf" srcId="{209BBB34-BF49-4B9F-A339-711F5F28925B}" destId="{0A7DA5EC-17C6-4791-8E75-F5D060B93BEE}" srcOrd="0" destOrd="0" presId="urn:microsoft.com/office/officeart/2005/8/layout/matrix1"/>
    <dgm:cxn modelId="{75B9F5C0-6A9B-4C14-9C60-EA8F97794959}" type="presParOf" srcId="{0A7DA5EC-17C6-4791-8E75-F5D060B93BEE}" destId="{E6666AF4-015B-4ECF-8456-5D75A0625988}" srcOrd="0" destOrd="0" presId="urn:microsoft.com/office/officeart/2005/8/layout/matrix1"/>
    <dgm:cxn modelId="{40EC4208-2B69-4743-B1FD-D2A72E1158EB}" type="presParOf" srcId="{0A7DA5EC-17C6-4791-8E75-F5D060B93BEE}" destId="{E5FB2849-293A-455C-B12B-A151E9B83569}" srcOrd="1" destOrd="0" presId="urn:microsoft.com/office/officeart/2005/8/layout/matrix1"/>
    <dgm:cxn modelId="{83EC69E2-219D-4497-B4CB-71851740A82B}" type="presParOf" srcId="{0A7DA5EC-17C6-4791-8E75-F5D060B93BEE}" destId="{1910E1C7-2E61-43A2-8BB5-3D00676BB399}" srcOrd="2" destOrd="0" presId="urn:microsoft.com/office/officeart/2005/8/layout/matrix1"/>
    <dgm:cxn modelId="{4A4660FF-AE43-41A1-B78A-BEDDFA1ECF2E}" type="presParOf" srcId="{0A7DA5EC-17C6-4791-8E75-F5D060B93BEE}" destId="{60576AEE-249E-4E80-81E8-28E040BA6A60}" srcOrd="3" destOrd="0" presId="urn:microsoft.com/office/officeart/2005/8/layout/matrix1"/>
    <dgm:cxn modelId="{EC813E2A-C0CD-4110-AC41-17EE9360827A}" type="presParOf" srcId="{0A7DA5EC-17C6-4791-8E75-F5D060B93BEE}" destId="{73843866-DE70-4432-98D8-F10446D7EDCF}" srcOrd="4" destOrd="0" presId="urn:microsoft.com/office/officeart/2005/8/layout/matrix1"/>
    <dgm:cxn modelId="{BE60C155-13E1-4AE0-87EC-8D2F10797EE9}" type="presParOf" srcId="{0A7DA5EC-17C6-4791-8E75-F5D060B93BEE}" destId="{1530DDF5-2BF5-4017-BA12-7904FAD752B8}" srcOrd="5" destOrd="0" presId="urn:microsoft.com/office/officeart/2005/8/layout/matrix1"/>
    <dgm:cxn modelId="{512A9E78-A291-4D48-A645-99BE770FD067}" type="presParOf" srcId="{0A7DA5EC-17C6-4791-8E75-F5D060B93BEE}" destId="{801241AD-BC15-4EC3-9A79-C22BF3BEB5C0}" srcOrd="6" destOrd="0" presId="urn:microsoft.com/office/officeart/2005/8/layout/matrix1"/>
    <dgm:cxn modelId="{351408EC-2E1E-4962-AF33-DB8476DCDDE2}" type="presParOf" srcId="{0A7DA5EC-17C6-4791-8E75-F5D060B93BEE}" destId="{0D591149-4A61-4F54-B42D-866D7DB571A2}" srcOrd="7" destOrd="0" presId="urn:microsoft.com/office/officeart/2005/8/layout/matrix1"/>
    <dgm:cxn modelId="{6AF35D4D-3176-47C8-B971-7B68CB37443B}" type="presParOf" srcId="{209BBB34-BF49-4B9F-A339-711F5F28925B}" destId="{772C736F-9CBD-42F6-A8F7-102A5C96F0C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B6ABC-6DDC-4EF4-A430-7F38BE112AC8}">
      <dsp:nvSpPr>
        <dsp:cNvPr id="0" name=""/>
        <dsp:cNvSpPr/>
      </dsp:nvSpPr>
      <dsp:spPr>
        <a:xfrm rot="5400000">
          <a:off x="-145129" y="146073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</a:t>
          </a:r>
          <a:endParaRPr lang="en-US" sz="2000" kern="1200" dirty="0"/>
        </a:p>
      </dsp:txBody>
      <dsp:txXfrm rot="-5400000">
        <a:off x="1" y="339580"/>
        <a:ext cx="677271" cy="290259"/>
      </dsp:txXfrm>
    </dsp:sp>
    <dsp:sp modelId="{9BC2C2AE-E163-4D66-9CCE-3528CFAB0F4A}">
      <dsp:nvSpPr>
        <dsp:cNvPr id="0" name=""/>
        <dsp:cNvSpPr/>
      </dsp:nvSpPr>
      <dsp:spPr>
        <a:xfrm rot="5400000">
          <a:off x="4258282" y="-3580067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err="1" smtClean="0"/>
            <a:t>Giao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thức</a:t>
          </a:r>
          <a:r>
            <a:rPr lang="en-US" sz="3300" kern="1200" dirty="0" smtClean="0"/>
            <a:t> LIN</a:t>
          </a:r>
          <a:endParaRPr lang="en-US" sz="3300" kern="1200" dirty="0"/>
        </a:p>
      </dsp:txBody>
      <dsp:txXfrm rot="-5400000">
        <a:off x="677271" y="31644"/>
        <a:ext cx="7760217" cy="567494"/>
      </dsp:txXfrm>
    </dsp:sp>
    <dsp:sp modelId="{CD0E1BBF-4F23-4E5B-946E-C557916A8F61}">
      <dsp:nvSpPr>
        <dsp:cNvPr id="0" name=""/>
        <dsp:cNvSpPr/>
      </dsp:nvSpPr>
      <dsp:spPr>
        <a:xfrm rot="5400000">
          <a:off x="-145129" y="994854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</a:t>
          </a:r>
          <a:endParaRPr lang="en-US" sz="2000" kern="1200" dirty="0"/>
        </a:p>
      </dsp:txBody>
      <dsp:txXfrm rot="-5400000">
        <a:off x="1" y="1188361"/>
        <a:ext cx="677271" cy="290259"/>
      </dsp:txXfrm>
    </dsp:sp>
    <dsp:sp modelId="{B29BF817-72F8-4A57-BCFE-9CA47AB0AA76}">
      <dsp:nvSpPr>
        <dsp:cNvPr id="0" name=""/>
        <dsp:cNvSpPr/>
      </dsp:nvSpPr>
      <dsp:spPr>
        <a:xfrm rot="5400000">
          <a:off x="4258282" y="-2731286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err="1" smtClean="0"/>
            <a:t>Cấu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trúc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một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số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phần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cứng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hỗ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trợ</a:t>
          </a:r>
          <a:r>
            <a:rPr lang="en-US" sz="3300" kern="1200" dirty="0" smtClean="0"/>
            <a:t> LIN</a:t>
          </a:r>
          <a:endParaRPr lang="en-US" sz="3300" kern="1200" dirty="0"/>
        </a:p>
      </dsp:txBody>
      <dsp:txXfrm rot="-5400000">
        <a:off x="677271" y="880425"/>
        <a:ext cx="7760217" cy="567494"/>
      </dsp:txXfrm>
    </dsp:sp>
    <dsp:sp modelId="{A49BBF9A-38C2-4642-9C78-CFBAE0F72760}">
      <dsp:nvSpPr>
        <dsp:cNvPr id="0" name=""/>
        <dsp:cNvSpPr/>
      </dsp:nvSpPr>
      <dsp:spPr>
        <a:xfrm rot="5400000">
          <a:off x="-145129" y="1843634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3</a:t>
          </a:r>
          <a:endParaRPr lang="en-US" sz="2000" kern="1200" dirty="0"/>
        </a:p>
      </dsp:txBody>
      <dsp:txXfrm rot="-5400000">
        <a:off x="1" y="2037141"/>
        <a:ext cx="677271" cy="290259"/>
      </dsp:txXfrm>
    </dsp:sp>
    <dsp:sp modelId="{8FF711E0-39AD-4C31-A839-1C5574FFA55C}">
      <dsp:nvSpPr>
        <dsp:cNvPr id="0" name=""/>
        <dsp:cNvSpPr/>
      </dsp:nvSpPr>
      <dsp:spPr>
        <a:xfrm rot="5400000">
          <a:off x="4258282" y="-1882506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err="1" smtClean="0"/>
            <a:t>Cách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thực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hiện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xây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dựng</a:t>
          </a:r>
          <a:r>
            <a:rPr lang="en-US" sz="3300" kern="1200" dirty="0" smtClean="0"/>
            <a:t> driver</a:t>
          </a:r>
          <a:endParaRPr lang="en-US" sz="3300" kern="1200" dirty="0"/>
        </a:p>
      </dsp:txBody>
      <dsp:txXfrm rot="-5400000">
        <a:off x="677271" y="1729205"/>
        <a:ext cx="7760217" cy="567494"/>
      </dsp:txXfrm>
    </dsp:sp>
    <dsp:sp modelId="{FD878246-139B-49F9-955C-A72D024BF353}">
      <dsp:nvSpPr>
        <dsp:cNvPr id="0" name=""/>
        <dsp:cNvSpPr/>
      </dsp:nvSpPr>
      <dsp:spPr>
        <a:xfrm rot="5400000">
          <a:off x="-145129" y="2692415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</a:t>
          </a:r>
          <a:endParaRPr lang="en-US" sz="2000" kern="1200" dirty="0"/>
        </a:p>
      </dsp:txBody>
      <dsp:txXfrm rot="-5400000">
        <a:off x="1" y="2885922"/>
        <a:ext cx="677271" cy="290259"/>
      </dsp:txXfrm>
    </dsp:sp>
    <dsp:sp modelId="{BBB8B08A-F729-43F8-860F-56552AF1625A}">
      <dsp:nvSpPr>
        <dsp:cNvPr id="0" name=""/>
        <dsp:cNvSpPr/>
      </dsp:nvSpPr>
      <dsp:spPr>
        <a:xfrm rot="5400000">
          <a:off x="4258282" y="-1033725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err="1" smtClean="0"/>
            <a:t>Một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số</a:t>
          </a:r>
          <a:r>
            <a:rPr lang="en-US" sz="3300" kern="1200" dirty="0" smtClean="0"/>
            <a:t> Tips, Trick </a:t>
          </a:r>
          <a:endParaRPr lang="en-US" sz="3300" kern="1200" dirty="0"/>
        </a:p>
      </dsp:txBody>
      <dsp:txXfrm rot="-5400000">
        <a:off x="677271" y="2577986"/>
        <a:ext cx="7760217" cy="567494"/>
      </dsp:txXfrm>
    </dsp:sp>
    <dsp:sp modelId="{69069C52-88C5-40C3-9C14-CF09AE4D4247}">
      <dsp:nvSpPr>
        <dsp:cNvPr id="0" name=""/>
        <dsp:cNvSpPr/>
      </dsp:nvSpPr>
      <dsp:spPr>
        <a:xfrm rot="5400000">
          <a:off x="-145129" y="3541196"/>
          <a:ext cx="967530" cy="6772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5</a:t>
          </a:r>
          <a:endParaRPr lang="en-US" sz="2000" kern="1200" dirty="0"/>
        </a:p>
      </dsp:txBody>
      <dsp:txXfrm rot="-5400000">
        <a:off x="1" y="3734703"/>
        <a:ext cx="677271" cy="290259"/>
      </dsp:txXfrm>
    </dsp:sp>
    <dsp:sp modelId="{BD128624-B03B-4BAE-AA2F-5C1B5B4C3C2E}">
      <dsp:nvSpPr>
        <dsp:cNvPr id="0" name=""/>
        <dsp:cNvSpPr/>
      </dsp:nvSpPr>
      <dsp:spPr>
        <a:xfrm rot="5400000">
          <a:off x="4258282" y="-184944"/>
          <a:ext cx="628894" cy="779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b="1" kern="1200" dirty="0" err="1" smtClean="0"/>
            <a:t>Cách</a:t>
          </a:r>
          <a:r>
            <a:rPr lang="en-US" sz="3300" b="1" kern="1200" dirty="0" smtClean="0"/>
            <a:t> </a:t>
          </a:r>
          <a:r>
            <a:rPr lang="en-US" sz="3300" b="1" kern="1200" dirty="0" err="1" smtClean="0"/>
            <a:t>tham</a:t>
          </a:r>
          <a:r>
            <a:rPr lang="en-US" sz="3300" b="1" kern="1200" dirty="0" smtClean="0"/>
            <a:t> </a:t>
          </a:r>
          <a:r>
            <a:rPr lang="en-US" sz="3300" b="1" kern="1200" dirty="0" err="1" smtClean="0"/>
            <a:t>chiếu</a:t>
          </a:r>
          <a:r>
            <a:rPr lang="en-US" sz="3300" b="1" kern="1200" dirty="0" smtClean="0"/>
            <a:t> </a:t>
          </a:r>
          <a:r>
            <a:rPr lang="en-US" sz="3300" b="1" kern="1200" dirty="0" err="1" smtClean="0"/>
            <a:t>tài</a:t>
          </a:r>
          <a:r>
            <a:rPr lang="en-US" sz="3300" b="1" kern="1200" dirty="0" smtClean="0"/>
            <a:t> </a:t>
          </a:r>
          <a:r>
            <a:rPr lang="en-US" sz="3300" b="1" kern="1200" dirty="0" err="1" smtClean="0"/>
            <a:t>liệu</a:t>
          </a:r>
          <a:r>
            <a:rPr lang="en-US" sz="3300" b="1" kern="1200" dirty="0" smtClean="0"/>
            <a:t> </a:t>
          </a:r>
          <a:endParaRPr lang="en-US" sz="3300" b="1" kern="1200" dirty="0"/>
        </a:p>
      </dsp:txBody>
      <dsp:txXfrm rot="-5400000">
        <a:off x="677271" y="3426767"/>
        <a:ext cx="7760217" cy="567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DC9CE-92EB-4EFF-8B04-6978A54BAFAE}">
      <dsp:nvSpPr>
        <dsp:cNvPr id="0" name=""/>
        <dsp:cNvSpPr/>
      </dsp:nvSpPr>
      <dsp:spPr>
        <a:xfrm>
          <a:off x="3056731" y="3158814"/>
          <a:ext cx="2014537" cy="2014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Thành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viên</a:t>
          </a:r>
          <a:r>
            <a:rPr lang="en-US" sz="1600" b="1" kern="1200" dirty="0" smtClean="0"/>
            <a:t> MCAL</a:t>
          </a:r>
          <a:endParaRPr lang="en-US" sz="1600" b="1" kern="1200" dirty="0"/>
        </a:p>
      </dsp:txBody>
      <dsp:txXfrm>
        <a:off x="3351753" y="3453836"/>
        <a:ext cx="1424493" cy="1424493"/>
      </dsp:txXfrm>
    </dsp:sp>
    <dsp:sp modelId="{6F8DF16F-14D1-4380-805A-8CCC0E210964}">
      <dsp:nvSpPr>
        <dsp:cNvPr id="0" name=""/>
        <dsp:cNvSpPr/>
      </dsp:nvSpPr>
      <dsp:spPr>
        <a:xfrm rot="10800000">
          <a:off x="707302" y="3879011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5F623-A8EB-4FBE-9794-0B51AEAB4D13}">
      <dsp:nvSpPr>
        <dsp:cNvPr id="0" name=""/>
        <dsp:cNvSpPr/>
      </dsp:nvSpPr>
      <dsp:spPr>
        <a:xfrm>
          <a:off x="2214" y="3602012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UML design</a:t>
          </a:r>
          <a:endParaRPr lang="en-US" sz="1500" kern="1200" dirty="0"/>
        </a:p>
      </dsp:txBody>
      <dsp:txXfrm>
        <a:off x="35256" y="3635054"/>
        <a:ext cx="1344092" cy="1062057"/>
      </dsp:txXfrm>
    </dsp:sp>
    <dsp:sp modelId="{CAF8F43E-3022-4A07-961F-46038E3FB407}">
      <dsp:nvSpPr>
        <dsp:cNvPr id="0" name=""/>
        <dsp:cNvSpPr/>
      </dsp:nvSpPr>
      <dsp:spPr>
        <a:xfrm rot="12600000">
          <a:off x="1008288" y="275571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94365-4E80-4242-AD72-2A9D77E6BA42}">
      <dsp:nvSpPr>
        <dsp:cNvPr id="0" name=""/>
        <dsp:cNvSpPr/>
      </dsp:nvSpPr>
      <dsp:spPr>
        <a:xfrm>
          <a:off x="451926" y="1923663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Kiến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thức</a:t>
          </a:r>
          <a:r>
            <a:rPr lang="en-US" sz="1500" kern="1200" dirty="0" smtClean="0"/>
            <a:t> C, Assemble</a:t>
          </a:r>
          <a:endParaRPr lang="en-US" sz="1500" kern="1200" dirty="0"/>
        </a:p>
      </dsp:txBody>
      <dsp:txXfrm>
        <a:off x="484968" y="1956705"/>
        <a:ext cx="1344092" cy="1062057"/>
      </dsp:txXfrm>
    </dsp:sp>
    <dsp:sp modelId="{53374DEF-C585-4FC8-8AD4-DEEC74315376}">
      <dsp:nvSpPr>
        <dsp:cNvPr id="0" name=""/>
        <dsp:cNvSpPr/>
      </dsp:nvSpPr>
      <dsp:spPr>
        <a:xfrm rot="14400000">
          <a:off x="1830598" y="193340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43180-3439-4C65-A357-9804C20E4A20}">
      <dsp:nvSpPr>
        <dsp:cNvPr id="0" name=""/>
        <dsp:cNvSpPr/>
      </dsp:nvSpPr>
      <dsp:spPr>
        <a:xfrm>
          <a:off x="1680562" y="695027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EUnit</a:t>
          </a:r>
          <a:r>
            <a:rPr lang="en-US" sz="1500" kern="1200" dirty="0" smtClean="0"/>
            <a:t>, BEART</a:t>
          </a:r>
          <a:endParaRPr lang="en-US" sz="1500" kern="1200" dirty="0"/>
        </a:p>
      </dsp:txBody>
      <dsp:txXfrm>
        <a:off x="1713604" y="728069"/>
        <a:ext cx="1344092" cy="1062057"/>
      </dsp:txXfrm>
    </dsp:sp>
    <dsp:sp modelId="{D0A3A996-CE9C-4FBC-99AA-9322B4362494}">
      <dsp:nvSpPr>
        <dsp:cNvPr id="0" name=""/>
        <dsp:cNvSpPr/>
      </dsp:nvSpPr>
      <dsp:spPr>
        <a:xfrm rot="16200000">
          <a:off x="2953894" y="1632419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1418D-DD0D-4A91-AAA2-A2BDF77D95DA}">
      <dsp:nvSpPr>
        <dsp:cNvPr id="0" name=""/>
        <dsp:cNvSpPr/>
      </dsp:nvSpPr>
      <dsp:spPr>
        <a:xfrm>
          <a:off x="3358911" y="245314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Autosar</a:t>
          </a:r>
          <a:r>
            <a:rPr lang="en-US" sz="1500" kern="1200" dirty="0" smtClean="0"/>
            <a:t>,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Non-</a:t>
          </a:r>
          <a:r>
            <a:rPr lang="en-US" sz="1500" kern="1200" dirty="0" err="1" smtClean="0"/>
            <a:t>Autosar</a:t>
          </a:r>
          <a:endParaRPr lang="en-US" sz="1500" kern="1200" dirty="0"/>
        </a:p>
      </dsp:txBody>
      <dsp:txXfrm>
        <a:off x="3391953" y="278356"/>
        <a:ext cx="1344092" cy="1062057"/>
      </dsp:txXfrm>
    </dsp:sp>
    <dsp:sp modelId="{6C7D7954-7827-429D-AD35-C3092074558B}">
      <dsp:nvSpPr>
        <dsp:cNvPr id="0" name=""/>
        <dsp:cNvSpPr/>
      </dsp:nvSpPr>
      <dsp:spPr>
        <a:xfrm rot="18000000">
          <a:off x="4077191" y="193340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A23B7-6BB3-4D0B-9B3C-1DCB86FF056B}">
      <dsp:nvSpPr>
        <dsp:cNvPr id="0" name=""/>
        <dsp:cNvSpPr/>
      </dsp:nvSpPr>
      <dsp:spPr>
        <a:xfrm>
          <a:off x="5037260" y="695027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Coding convention (</a:t>
          </a:r>
          <a:r>
            <a:rPr lang="en-US" sz="1500" kern="1200" dirty="0" err="1" smtClean="0"/>
            <a:t>Misra</a:t>
          </a:r>
          <a:r>
            <a:rPr lang="en-US" sz="1500" kern="1200" dirty="0" smtClean="0"/>
            <a:t>, Compiler warning) </a:t>
          </a:r>
          <a:endParaRPr lang="en-US" sz="1500" kern="1200" dirty="0"/>
        </a:p>
      </dsp:txBody>
      <dsp:txXfrm>
        <a:off x="5070302" y="728069"/>
        <a:ext cx="1344092" cy="1062057"/>
      </dsp:txXfrm>
    </dsp:sp>
    <dsp:sp modelId="{49FA313D-1DB1-4761-B1B2-BA2583B55DE1}">
      <dsp:nvSpPr>
        <dsp:cNvPr id="0" name=""/>
        <dsp:cNvSpPr/>
      </dsp:nvSpPr>
      <dsp:spPr>
        <a:xfrm rot="19800000">
          <a:off x="4899501" y="275571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B01EB-AA4E-485C-8BFA-7AF3A1D8FBA3}">
      <dsp:nvSpPr>
        <dsp:cNvPr id="0" name=""/>
        <dsp:cNvSpPr/>
      </dsp:nvSpPr>
      <dsp:spPr>
        <a:xfrm>
          <a:off x="6265897" y="1923663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Phần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cứng</a:t>
          </a:r>
          <a:r>
            <a:rPr lang="en-US" sz="1500" kern="1200" dirty="0" smtClean="0"/>
            <a:t> ARM, PPC</a:t>
          </a:r>
          <a:endParaRPr lang="en-US" sz="1500" kern="1200" dirty="0"/>
        </a:p>
      </dsp:txBody>
      <dsp:txXfrm>
        <a:off x="6298939" y="1956705"/>
        <a:ext cx="1344092" cy="1062057"/>
      </dsp:txXfrm>
    </dsp:sp>
    <dsp:sp modelId="{FFFE9E4F-89C2-47D4-AA57-D8FD8068E766}">
      <dsp:nvSpPr>
        <dsp:cNvPr id="0" name=""/>
        <dsp:cNvSpPr/>
      </dsp:nvSpPr>
      <dsp:spPr>
        <a:xfrm>
          <a:off x="5200487" y="3879011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rgbClr val="FFA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63D0C-5BC7-422C-9E2B-7FCBE4283991}">
      <dsp:nvSpPr>
        <dsp:cNvPr id="0" name=""/>
        <dsp:cNvSpPr/>
      </dsp:nvSpPr>
      <dsp:spPr>
        <a:xfrm>
          <a:off x="6715609" y="3602012"/>
          <a:ext cx="1410176" cy="112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…</a:t>
          </a:r>
          <a:endParaRPr lang="en-US" sz="1500" kern="1200" dirty="0"/>
        </a:p>
      </dsp:txBody>
      <dsp:txXfrm>
        <a:off x="6748651" y="3635054"/>
        <a:ext cx="1344092" cy="1062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66AF4-015B-4ECF-8456-5D75A0625988}">
      <dsp:nvSpPr>
        <dsp:cNvPr id="0" name=""/>
        <dsp:cNvSpPr/>
      </dsp:nvSpPr>
      <dsp:spPr>
        <a:xfrm rot="16200000">
          <a:off x="611018" y="-611018"/>
          <a:ext cx="2265298" cy="348733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FFAD00"/>
              </a:solidFill>
            </a:rPr>
            <a:t>LINFLEXD</a:t>
          </a:r>
          <a:endParaRPr lang="en-US" sz="1500" kern="1200" dirty="0" smtClean="0"/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IMXVS4, MPC574XP, MPC574XG, MPC574XR, MAC57DXXX, S32R27X…</a:t>
          </a:r>
          <a:endParaRPr lang="en-US" sz="1500" kern="1200" dirty="0"/>
        </a:p>
      </dsp:txBody>
      <dsp:txXfrm rot="5400000">
        <a:off x="0" y="0"/>
        <a:ext cx="3487336" cy="1698973"/>
      </dsp:txXfrm>
    </dsp:sp>
    <dsp:sp modelId="{1910E1C7-2E61-43A2-8BB5-3D00676BB399}">
      <dsp:nvSpPr>
        <dsp:cNvPr id="0" name=""/>
        <dsp:cNvSpPr/>
      </dsp:nvSpPr>
      <dsp:spPr>
        <a:xfrm>
          <a:off x="3487336" y="0"/>
          <a:ext cx="3487336" cy="226529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FFAD00"/>
              </a:solidFill>
            </a:rPr>
            <a:t>LPUART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S32K14X</a:t>
          </a:r>
          <a:endParaRPr lang="en-US" sz="1500" kern="1200" dirty="0"/>
        </a:p>
      </dsp:txBody>
      <dsp:txXfrm>
        <a:off x="3487336" y="0"/>
        <a:ext cx="3487336" cy="1698973"/>
      </dsp:txXfrm>
    </dsp:sp>
    <dsp:sp modelId="{73843866-DE70-4432-98D8-F10446D7EDCF}">
      <dsp:nvSpPr>
        <dsp:cNvPr id="0" name=""/>
        <dsp:cNvSpPr/>
      </dsp:nvSpPr>
      <dsp:spPr>
        <a:xfrm rot="10800000">
          <a:off x="0" y="2265298"/>
          <a:ext cx="3487336" cy="226529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FFAD00"/>
              </a:solidFill>
            </a:rPr>
            <a:t>SCI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MC9S12ZVM, MC9S12ZVC</a:t>
          </a:r>
          <a:endParaRPr lang="en-US" sz="1500" kern="1200" dirty="0">
            <a:solidFill>
              <a:schemeClr val="bg1"/>
            </a:solidFill>
          </a:endParaRPr>
        </a:p>
      </dsp:txBody>
      <dsp:txXfrm rot="10800000">
        <a:off x="0" y="2831623"/>
        <a:ext cx="3487336" cy="1698973"/>
      </dsp:txXfrm>
    </dsp:sp>
    <dsp:sp modelId="{801241AD-BC15-4EC3-9A79-C22BF3BEB5C0}">
      <dsp:nvSpPr>
        <dsp:cNvPr id="0" name=""/>
        <dsp:cNvSpPr/>
      </dsp:nvSpPr>
      <dsp:spPr>
        <a:xfrm rot="5400000">
          <a:off x="4098355" y="1654279"/>
          <a:ext cx="2265298" cy="348733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FFAD00"/>
              </a:solidFill>
            </a:rPr>
            <a:t>ESCI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MPC5777C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487336" y="2831622"/>
        <a:ext cx="3487336" cy="1698973"/>
      </dsp:txXfrm>
    </dsp:sp>
    <dsp:sp modelId="{772C736F-9CBD-42F6-A8F7-102A5C96F0C2}">
      <dsp:nvSpPr>
        <dsp:cNvPr id="0" name=""/>
        <dsp:cNvSpPr/>
      </dsp:nvSpPr>
      <dsp:spPr>
        <a:xfrm>
          <a:off x="2441135" y="1698973"/>
          <a:ext cx="2092401" cy="1132649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LIN</a:t>
          </a:r>
          <a:endParaRPr lang="en-US" sz="4900" kern="1200" dirty="0"/>
        </a:p>
      </dsp:txBody>
      <dsp:txXfrm>
        <a:off x="2496426" y="1754264"/>
        <a:ext cx="1981819" cy="1022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586092" y="9239448"/>
            <a:ext cx="2347414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8/23/2017 10:05:20 AM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52493" y="9239448"/>
            <a:ext cx="2732195" cy="27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0464" y="9017036"/>
            <a:ext cx="41620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36576" y="9239119"/>
            <a:ext cx="516353" cy="185990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586092" y="9239448"/>
            <a:ext cx="2347414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8/23/2017 10:05:18 AM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52493" y="9239448"/>
            <a:ext cx="2732195" cy="27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0464" y="9017036"/>
            <a:ext cx="41620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536576" y="9239119"/>
            <a:ext cx="516353" cy="185990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17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Trong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mạng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nội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bộ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LIN,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các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node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không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có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vai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trò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ngang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hàng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với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nhau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do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có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kiến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trúc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Master – Slave. 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Định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dạng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khung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truyền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gồm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hai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phần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header (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chứa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thông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tin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về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khởi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tạo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đồng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bộ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baudrate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kiểu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khung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truyền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response (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chứa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dữ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liệu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checksum)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70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58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2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02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44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wakeup hay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26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 Transceiver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Tx</a:t>
            </a:r>
            <a:r>
              <a:rPr lang="en-US" baseline="0" dirty="0" smtClean="0"/>
              <a:t>, Rx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VĐK (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3.3, 5V) sang 1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59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14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4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baseline="0" dirty="0" smtClean="0"/>
              <a:t> LIN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: header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8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baseline="0" dirty="0" smtClean="0"/>
              <a:t> LIN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: header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74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952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58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777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66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0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NXP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Slave,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response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chậm</a:t>
            </a:r>
            <a:r>
              <a:rPr lang="en-US" baseline="0" dirty="0" smtClean="0"/>
              <a:t>.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option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response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frame (</a:t>
            </a:r>
            <a:r>
              <a:rPr lang="en-US" baseline="0" dirty="0" err="1" smtClean="0"/>
              <a:t>Disable_Frame_Timeout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8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, Driver LIN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4 IPV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tảng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55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653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1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MCAL: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AUTOSAR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tảng</a:t>
            </a:r>
            <a:r>
              <a:rPr lang="en-US" baseline="0" dirty="0" smtClean="0"/>
              <a:t> PPC/ ARM.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75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58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79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9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62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6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03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43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8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</a:t>
            </a:r>
            <a:r>
              <a:rPr lang="en-US" baseline="0" dirty="0" err="1" smtClean="0"/>
              <a:t>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ECU (</a:t>
            </a:r>
            <a:r>
              <a:rPr lang="en-US" sz="1200" dirty="0" smtClean="0"/>
              <a:t>Electronic Control Unit)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132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dirty="0" smtClean="0"/>
              <a:t>IC Transceiver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LIN </a:t>
            </a:r>
            <a:r>
              <a:rPr lang="en-US" baseline="0" dirty="0" err="1" smtClean="0"/>
              <a:t>hỏng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channel.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G1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design 1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mini LIN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IC Transceiver.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USB: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Lauterbach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board,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Debug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nạp</a:t>
            </a:r>
            <a:r>
              <a:rPr lang="en-US" baseline="0" dirty="0" smtClean="0"/>
              <a:t> code.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RS232: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288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609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23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793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598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58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r>
              <a:rPr lang="en-US" dirty="0" smtClean="0"/>
              <a:t> 1999, 5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ô </a:t>
            </a:r>
            <a:r>
              <a:rPr lang="en-US" dirty="0" err="1" smtClean="0"/>
              <a:t>tô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2 </a:t>
            </a:r>
            <a:r>
              <a:rPr lang="en-US" dirty="0" err="1" smtClean="0"/>
              <a:t>hãng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thỏa</a:t>
            </a:r>
            <a:r>
              <a:rPr lang="en-US" dirty="0" smtClean="0"/>
              <a:t> </a:t>
            </a:r>
            <a:r>
              <a:rPr lang="en-US" dirty="0" err="1" smtClean="0"/>
              <a:t>mãn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b="1" dirty="0" smtClean="0"/>
              <a:t>: </a:t>
            </a:r>
            <a:r>
              <a:rPr lang="en-US" b="1" dirty="0" err="1" smtClean="0"/>
              <a:t>đơn</a:t>
            </a:r>
            <a:r>
              <a:rPr lang="en-US" b="1" dirty="0" smtClean="0"/>
              <a:t> </a:t>
            </a:r>
            <a:r>
              <a:rPr lang="en-US" b="1" dirty="0" err="1" smtClean="0"/>
              <a:t>giản</a:t>
            </a:r>
            <a:r>
              <a:rPr lang="en-US" b="1" dirty="0" smtClean="0"/>
              <a:t>, </a:t>
            </a:r>
            <a:r>
              <a:rPr lang="en-US" b="1" dirty="0" err="1" smtClean="0"/>
              <a:t>tiết</a:t>
            </a:r>
            <a:r>
              <a:rPr lang="en-US" b="1" dirty="0" smtClean="0"/>
              <a:t> </a:t>
            </a:r>
            <a:r>
              <a:rPr lang="en-US" b="1" dirty="0" err="1" smtClean="0"/>
              <a:t>kiệm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tiêu</a:t>
            </a:r>
            <a:r>
              <a:rPr lang="en-US" b="1" dirty="0" smtClean="0"/>
              <a:t> </a:t>
            </a:r>
            <a:r>
              <a:rPr lang="en-US" b="1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sz="1050" dirty="0" err="1" smtClean="0"/>
              <a:t>biến</a:t>
            </a:r>
            <a:r>
              <a:rPr lang="en-US" dirty="0" smtClean="0"/>
              <a:t>/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LIN (</a:t>
            </a:r>
            <a:r>
              <a:rPr lang="en-US" b="1" dirty="0" smtClean="0"/>
              <a:t>L</a:t>
            </a:r>
            <a:r>
              <a:rPr lang="en-US" dirty="0" smtClean="0"/>
              <a:t>ocal </a:t>
            </a:r>
            <a:r>
              <a:rPr lang="en-US" b="1" dirty="0" smtClean="0"/>
              <a:t>I</a:t>
            </a:r>
            <a:r>
              <a:rPr lang="en-US" dirty="0" smtClean="0"/>
              <a:t>nterconnect </a:t>
            </a:r>
            <a:r>
              <a:rPr lang="en-US" b="1" dirty="0" smtClean="0"/>
              <a:t>N</a:t>
            </a:r>
            <a:r>
              <a:rPr lang="en-US" dirty="0" smtClean="0"/>
              <a:t>etwork)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8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9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gương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chỗ</a:t>
            </a:r>
            <a:r>
              <a:rPr lang="en-US" dirty="0" smtClean="0"/>
              <a:t> </a:t>
            </a:r>
            <a:r>
              <a:rPr lang="en-US" dirty="0" err="1" smtClean="0"/>
              <a:t>ngồi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gạt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mưa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mái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hòa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4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17332"/>
            <a:ext cx="5131229" cy="129746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5612971" y="2042632"/>
            <a:ext cx="4216829" cy="992668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2400" b="1" kern="1200" cap="all" spc="-60" baseline="0" dirty="0" smtClea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052032"/>
            <a:ext cx="5131229" cy="171656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" y="4296291"/>
            <a:ext cx="12186303" cy="1076770"/>
          </a:xfrm>
          <a:prstGeom prst="rect">
            <a:avLst/>
          </a:prstGeom>
        </p:spPr>
      </p:pic>
      <p:sp>
        <p:nvSpPr>
          <p:cNvPr id="56" name="TextBox 55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pic>
        <p:nvPicPr>
          <p:cNvPr id="50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46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7.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420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</a:lstStyle>
          <a:p>
            <a:pPr marL="457200" indent="-457200">
              <a:buAutoNum type="arabicPeriod"/>
            </a:pP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</a:t>
            </a:r>
            <a:r>
              <a:rPr lang="en-US" dirty="0" smtClean="0"/>
              <a:t>Master text </a:t>
            </a:r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</a:t>
            </a:r>
            <a:r>
              <a:rPr lang="en-US" dirty="0" smtClean="0"/>
              <a:t>level</a:t>
            </a:r>
            <a:endParaRPr lang="en-U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121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396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3.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57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4. </a:t>
            </a:r>
            <a:r>
              <a:rPr lang="en-US" sz="2800" dirty="0" err="1" smtClean="0"/>
              <a:t>Các</a:t>
            </a:r>
            <a:r>
              <a:rPr lang="en-US" sz="2800" baseline="0" dirty="0" smtClean="0"/>
              <a:t> </a:t>
            </a:r>
            <a:r>
              <a:rPr lang="en-US" sz="2800" baseline="0" dirty="0" err="1" smtClean="0"/>
              <a:t>Phần</a:t>
            </a:r>
            <a:r>
              <a:rPr lang="en-US" sz="2800" baseline="0" dirty="0" smtClean="0"/>
              <a:t> </a:t>
            </a:r>
            <a:r>
              <a:rPr lang="en-US" sz="2800" baseline="0" dirty="0" err="1" smtClean="0"/>
              <a:t>Cứng</a:t>
            </a:r>
            <a:r>
              <a:rPr lang="en-US" sz="2800" baseline="0" dirty="0" smtClean="0"/>
              <a:t> </a:t>
            </a:r>
            <a:r>
              <a:rPr lang="en-US" sz="2800" baseline="0" dirty="0" err="1" smtClean="0"/>
              <a:t>Hỗ</a:t>
            </a:r>
            <a:r>
              <a:rPr lang="en-US" sz="2800" baseline="0" dirty="0" smtClean="0"/>
              <a:t> </a:t>
            </a:r>
            <a:r>
              <a:rPr lang="en-US" sz="2800" baseline="0" dirty="0" err="1" smtClean="0"/>
              <a:t>Trợ</a:t>
            </a:r>
            <a:r>
              <a:rPr lang="en-US" sz="2800" baseline="0" dirty="0" smtClean="0"/>
              <a:t> 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72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881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994402" y="276225"/>
            <a:ext cx="5968143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994400" y="1290089"/>
            <a:ext cx="5968143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692040" y="6303694"/>
            <a:ext cx="1825687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300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FD9EFE33-8CA9-4025-95F6-E7102BBE5F60}" type="datetime1">
              <a:rPr lang="vi-VN" smtClean="0"/>
              <a:t>23/08/2017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651500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87293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42213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293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9550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Full Image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63052"/>
            <a:ext cx="5131229" cy="129746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bg1"/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669252"/>
            <a:ext cx="5131229" cy="107394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4864884" y="5903089"/>
            <a:ext cx="7327116" cy="7407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78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bg1"/>
                </a:solidFill>
              </a:rPr>
              <a:t>External use</a:t>
            </a:r>
          </a:p>
        </p:txBody>
      </p:sp>
      <p:sp>
        <p:nvSpPr>
          <p:cNvPr id="61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bg1"/>
                </a:solidFill>
              </a:rPr>
              <a:pPr algn="l"/>
              <a:t>‹#›</a:t>
            </a:fld>
            <a:endParaRPr lang="en-US" sz="1300" b="0" dirty="0">
              <a:solidFill>
                <a:schemeClr val="bg1"/>
              </a:solidFill>
            </a:endParaRPr>
          </a:p>
        </p:txBody>
      </p:sp>
      <p:pic>
        <p:nvPicPr>
          <p:cNvPr id="52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082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Mục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đích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đối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tượng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Giới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thiệu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tổng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quan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giao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thức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phần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cứng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hỗ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trợ</a:t>
            </a:r>
            <a:r>
              <a:rPr lang="en-US" sz="2800" dirty="0">
                <a:solidFill>
                  <a:schemeClr val="bg1"/>
                </a:solidFill>
              </a:rPr>
              <a:t> LIN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Giới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thiệu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Autosar</a:t>
            </a:r>
            <a:r>
              <a:rPr lang="en-US" sz="2800" dirty="0">
                <a:solidFill>
                  <a:schemeClr val="bg1"/>
                </a:solidFill>
              </a:rPr>
              <a:t> LIN </a:t>
            </a:r>
            <a:r>
              <a:rPr lang="en-US" sz="2800" dirty="0" smtClean="0">
                <a:solidFill>
                  <a:schemeClr val="bg1"/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Câu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hỏi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pic>
        <p:nvPicPr>
          <p:cNvPr id="12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06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99523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24807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75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450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A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70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556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38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9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078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1. </a:t>
            </a:r>
            <a:r>
              <a:rPr lang="en-US" sz="2800" dirty="0" err="1" smtClean="0"/>
              <a:t>Mục</a:t>
            </a:r>
            <a:r>
              <a:rPr lang="en-US" sz="2800" dirty="0" smtClean="0"/>
              <a:t> </a:t>
            </a:r>
            <a:r>
              <a:rPr lang="en-US" sz="2800" dirty="0" err="1" smtClean="0"/>
              <a:t>Đích</a:t>
            </a:r>
            <a:r>
              <a:rPr lang="en-US" sz="2800" dirty="0" smtClean="0"/>
              <a:t>, </a:t>
            </a:r>
            <a:r>
              <a:rPr lang="en-US" sz="2800" dirty="0" err="1" smtClean="0"/>
              <a:t>Đối</a:t>
            </a:r>
            <a:r>
              <a:rPr lang="en-US" sz="2800" dirty="0" smtClean="0"/>
              <a:t> </a:t>
            </a:r>
            <a:r>
              <a:rPr lang="en-US" sz="2800" dirty="0" err="1" smtClean="0"/>
              <a:t>Tượng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33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2.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6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3.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5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5.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AUTOSAR LIN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59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6. Tips,</a:t>
            </a:r>
            <a:r>
              <a:rPr lang="en-US" baseline="0" dirty="0" smtClean="0"/>
              <a:t>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78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7. </a:t>
            </a:r>
            <a:r>
              <a:rPr lang="en-US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4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6.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Tips, Tricks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06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00681" y="280713"/>
            <a:ext cx="1163438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99523" y="1019916"/>
            <a:ext cx="11647054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en-US" sz="13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05" r:id="rId2"/>
    <p:sldLayoutId id="2147483775" r:id="rId3"/>
    <p:sldLayoutId id="2147483810" r:id="rId4"/>
    <p:sldLayoutId id="2147483806" r:id="rId5"/>
    <p:sldLayoutId id="2147483811" r:id="rId6"/>
    <p:sldLayoutId id="2147483815" r:id="rId7"/>
    <p:sldLayoutId id="2147483816" r:id="rId8"/>
    <p:sldLayoutId id="2147483813" r:id="rId9"/>
    <p:sldLayoutId id="2147483814" r:id="rId10"/>
    <p:sldLayoutId id="2147483787" r:id="rId11"/>
    <p:sldLayoutId id="2147483788" r:id="rId12"/>
    <p:sldLayoutId id="2147483807" r:id="rId13"/>
    <p:sldLayoutId id="2147483817" r:id="rId14"/>
    <p:sldLayoutId id="2147483809" r:id="rId15"/>
    <p:sldLayoutId id="2147483777" r:id="rId16"/>
    <p:sldLayoutId id="2147483789" r:id="rId17"/>
    <p:sldLayoutId id="2147483790" r:id="rId18"/>
    <p:sldLayoutId id="2147483791" r:id="rId19"/>
    <p:sldLayoutId id="2147483808" r:id="rId20"/>
    <p:sldLayoutId id="2147483792" r:id="rId21"/>
    <p:sldLayoutId id="2147483793" r:id="rId22"/>
    <p:sldLayoutId id="2147483800" r:id="rId23"/>
    <p:sldLayoutId id="2147483801" r:id="rId24"/>
    <p:sldLayoutId id="2147483802" r:id="rId25"/>
    <p:sldLayoutId id="2147483803" r:id="rId26"/>
    <p:sldLayoutId id="2147483804" r:id="rId27"/>
  </p:sldLayoutIdLst>
  <p:transition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9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3363" indent="-23336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400" b="0">
          <a:solidFill>
            <a:srgbClr val="000000"/>
          </a:solidFill>
          <a:latin typeface="+mn-lt"/>
          <a:ea typeface="+mn-ea"/>
          <a:cs typeface="+mn-cs"/>
        </a:defRPr>
      </a:lvl1pPr>
      <a:lvl2pPr marL="401638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−"/>
        <a:defRPr sz="2200">
          <a:solidFill>
            <a:srgbClr val="000000"/>
          </a:solidFill>
          <a:latin typeface="+mn-lt"/>
        </a:defRPr>
      </a:lvl2pPr>
      <a:lvl3pPr marL="569913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746125" indent="-17621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•"/>
        <a:defRPr sz="1800">
          <a:solidFill>
            <a:srgbClr val="000000"/>
          </a:solidFill>
          <a:latin typeface="+mn-lt"/>
        </a:defRPr>
      </a:lvl4pPr>
      <a:lvl5pPr marL="969963" indent="-223838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70000"/>
        <a:buFont typeface="Arial" pitchFamily="34" charset="0"/>
        <a:buChar char="−"/>
        <a:defRPr sz="1600">
          <a:solidFill>
            <a:srgbClr val="000000"/>
          </a:solidFill>
          <a:latin typeface="+mn-lt"/>
        </a:defRPr>
      </a:lvl5pPr>
      <a:lvl6pPr marL="22304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091" y="1573400"/>
            <a:ext cx="6053818" cy="3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Visio_Drawing1.vsdx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Visio_Drawing2.vs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412529" y="3814061"/>
            <a:ext cx="1643159" cy="416296"/>
          </a:xfrm>
        </p:spPr>
        <p:txBody>
          <a:bodyPr>
            <a:normAutofit fontScale="92500" lnSpcReduction="10000"/>
          </a:bodyPr>
          <a:lstStyle/>
          <a:p>
            <a:pPr algn="ctr"/>
            <a:fld id="{0AB0B56A-C84E-4B4B-AE09-91DBF6137CBC}" type="datetime1">
              <a:rPr lang="vi-VN" sz="2400" smtClean="0">
                <a:solidFill>
                  <a:srgbClr val="C7D22D"/>
                </a:solidFill>
              </a:rPr>
              <a:t>23/08/2017</a:t>
            </a:fld>
            <a:endParaRPr lang="en-US" sz="1700" dirty="0" smtClean="0">
              <a:solidFill>
                <a:srgbClr val="C7D22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65269" y="1104939"/>
            <a:ext cx="9032879" cy="1206461"/>
          </a:xfrm>
        </p:spPr>
        <p:txBody>
          <a:bodyPr/>
          <a:lstStyle/>
          <a:p>
            <a:pPr algn="ctr"/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Giới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thiệu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giao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tiếp</a:t>
            </a:r>
            <a:r>
              <a:rPr lang="en-US" sz="36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</a:t>
            </a:r>
            <a:r>
              <a:rPr lang="en-US" sz="3600" dirty="0" smtClean="0">
                <a:solidFill>
                  <a:srgbClr val="FFAD00"/>
                </a:solidFill>
              </a:rPr>
              <a:t/>
            </a:r>
            <a:br>
              <a:rPr lang="en-US" sz="3600" dirty="0" smtClean="0">
                <a:solidFill>
                  <a:srgbClr val="FFAD00"/>
                </a:solidFill>
              </a:rPr>
            </a:br>
            <a:r>
              <a:rPr lang="en-US" sz="3200" dirty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2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interconnect network</a:t>
            </a:r>
            <a:r>
              <a:rPr lang="en-US" sz="3200" dirty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015737" y="2770706"/>
            <a:ext cx="4436745" cy="8986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Tx/>
              <a:buNone/>
              <a:defRPr sz="2000" b="0" cap="all" spc="-6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3363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Tx/>
              <a:buNone/>
              <a:defRPr sz="2200">
                <a:solidFill>
                  <a:srgbClr val="000000"/>
                </a:solidFill>
                <a:latin typeface="+mn-lt"/>
              </a:defRPr>
            </a:lvl2pPr>
            <a:lvl3pPr marL="401638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Tx/>
              <a:buNone/>
              <a:defRPr sz="2000">
                <a:solidFill>
                  <a:srgbClr val="000000"/>
                </a:solidFill>
                <a:latin typeface="+mn-lt"/>
              </a:defRPr>
            </a:lvl3pPr>
            <a:lvl4pPr marL="569912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Tx/>
              <a:buNone/>
              <a:defRPr sz="1800">
                <a:solidFill>
                  <a:srgbClr val="000000"/>
                </a:solidFill>
                <a:latin typeface="+mn-lt"/>
              </a:defRPr>
            </a:lvl4pPr>
            <a:lvl5pPr marL="746125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70000"/>
              <a:buFontTx/>
              <a:buNone/>
              <a:defRPr sz="1600">
                <a:solidFill>
                  <a:srgbClr val="000000"/>
                </a:solidFill>
                <a:latin typeface="+mn-lt"/>
              </a:defRPr>
            </a:lvl5pPr>
            <a:lvl6pPr marL="22304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6pPr>
            <a:lvl7pPr marL="26876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7pPr>
            <a:lvl8pPr marL="31448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8pPr>
            <a:lvl9pPr marL="36020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/>
            <a:r>
              <a:rPr lang="en-US" sz="2600" b="1" kern="0" dirty="0" smtClean="0">
                <a:solidFill>
                  <a:srgbClr val="7DB2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LÊ SỸ CƯỜNG </a:t>
            </a:r>
          </a:p>
          <a:p>
            <a:pPr algn="ctr"/>
            <a:r>
              <a:rPr lang="en-US" sz="2200" kern="0" dirty="0" smtClean="0">
                <a:solidFill>
                  <a:srgbClr val="7DB2DB"/>
                </a:solidFill>
              </a:rPr>
              <a:t>MCAL Team</a:t>
            </a:r>
            <a:endParaRPr lang="en-US" sz="1700" kern="0" dirty="0" smtClean="0">
              <a:solidFill>
                <a:srgbClr val="F67B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6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6342437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2.3 </a:t>
            </a:r>
            <a:r>
              <a:rPr lang="en-US" b="1" dirty="0" err="1">
                <a:solidFill>
                  <a:srgbClr val="FFAD00"/>
                </a:solidFill>
              </a:rPr>
              <a:t>Các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đặc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tính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và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thông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số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cơ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bản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1 </a:t>
            </a:r>
            <a:r>
              <a:rPr lang="en-US" dirty="0" err="1"/>
              <a:t>đường</a:t>
            </a:r>
            <a:r>
              <a:rPr lang="en-US" dirty="0"/>
              <a:t> bus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,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: 40m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T</a:t>
            </a:r>
            <a:r>
              <a:rPr lang="en-US" dirty="0" err="1" smtClean="0"/>
              <a:t>ự</a:t>
            </a:r>
            <a:r>
              <a:rPr lang="en-US" dirty="0" smtClean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/>
              <a:t>clock </a:t>
            </a:r>
            <a:r>
              <a:rPr lang="en-US" dirty="0" err="1"/>
              <a:t>thạch</a:t>
            </a:r>
            <a:r>
              <a:rPr lang="en-US" dirty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dao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 smtClean="0"/>
              <a:t>nội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bus: 9 - 18V (</a:t>
            </a:r>
            <a:r>
              <a:rPr lang="en-US" dirty="0" err="1"/>
              <a:t>Chuẩn</a:t>
            </a:r>
            <a:r>
              <a:rPr lang="en-US" dirty="0"/>
              <a:t>: 12V</a:t>
            </a:r>
            <a:r>
              <a:rPr lang="en-US" dirty="0" smtClean="0"/>
              <a:t>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: 1 - 20 </a:t>
            </a:r>
            <a:r>
              <a:rPr lang="en-US" dirty="0"/>
              <a:t>Kbit/s (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EMI)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Tận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 smtClean="0"/>
              <a:t>UART</a:t>
            </a:r>
            <a:r>
              <a:rPr lang="en-US" dirty="0"/>
              <a:t>/ SCI/ ESCI/ GPIO/ FLEXIO/ LINLFEX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Kết quả hình ảnh cho bus protocol 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77" y="1708586"/>
            <a:ext cx="5421068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38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2.4 </a:t>
            </a:r>
            <a:r>
              <a:rPr lang="en-US" b="1" dirty="0" err="1">
                <a:solidFill>
                  <a:srgbClr val="FFAD00"/>
                </a:solidFill>
              </a:rPr>
              <a:t>Một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số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ứng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dụng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</a:p>
        </p:txBody>
      </p:sp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0" y="1580015"/>
            <a:ext cx="8917742" cy="43631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6674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6884738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2.5 LIN </a:t>
            </a:r>
            <a:r>
              <a:rPr lang="en-US" b="1" dirty="0" err="1">
                <a:solidFill>
                  <a:srgbClr val="FFAD00"/>
                </a:solidFill>
              </a:rPr>
              <a:t>trong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mô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hình</a:t>
            </a:r>
            <a:r>
              <a:rPr lang="en-US" b="1" dirty="0">
                <a:solidFill>
                  <a:srgbClr val="FFAD00"/>
                </a:solidFill>
              </a:rPr>
              <a:t> OSI 7 </a:t>
            </a:r>
            <a:r>
              <a:rPr lang="en-US" b="1" dirty="0" err="1" smtClean="0">
                <a:solidFill>
                  <a:srgbClr val="FFAD00"/>
                </a:solidFill>
              </a:rPr>
              <a:t>lớp</a:t>
            </a: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1" dirty="0" err="1" smtClean="0"/>
              <a:t>Lớp</a:t>
            </a:r>
            <a:r>
              <a:rPr lang="en-US" b="1" dirty="0" smtClean="0"/>
              <a:t> </a:t>
            </a:r>
            <a:r>
              <a:rPr lang="en-US" b="1" dirty="0" err="1"/>
              <a:t>vật</a:t>
            </a:r>
            <a:r>
              <a:rPr lang="en-US" b="1" dirty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: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bus?</a:t>
            </a:r>
            <a:endParaRPr lang="en-US" dirty="0"/>
          </a:p>
          <a:p>
            <a:pPr marL="233363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LIN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61" y="1622703"/>
            <a:ext cx="4778284" cy="40705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538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4543782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2.6 </a:t>
            </a:r>
            <a:r>
              <a:rPr lang="en-US" b="1" dirty="0" err="1" smtClean="0">
                <a:solidFill>
                  <a:srgbClr val="FFAD00"/>
                </a:solidFill>
              </a:rPr>
              <a:t>Mô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tả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hoạt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động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của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</a:t>
            </a:r>
          </a:p>
          <a:p>
            <a:pPr marL="0" indent="0">
              <a:buNone/>
            </a:pP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000" dirty="0" smtClean="0"/>
              <a:t>1 </a:t>
            </a:r>
            <a:r>
              <a:rPr lang="en-US" sz="2000" dirty="0"/>
              <a:t>master node,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15 slave </a:t>
            </a:r>
            <a:r>
              <a:rPr lang="en-US" sz="2000" dirty="0" smtClean="0"/>
              <a:t>node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Node master </a:t>
            </a:r>
            <a:r>
              <a:rPr lang="en-US" sz="2000" dirty="0" err="1" smtClean="0"/>
              <a:t>quyết</a:t>
            </a:r>
            <a:r>
              <a:rPr lang="en-US" sz="2000" dirty="0" smtClean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luật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 smtClean="0"/>
              <a:t>mạng</a:t>
            </a:r>
            <a:r>
              <a:rPr lang="en-US" sz="2000" dirty="0" smtClean="0"/>
              <a:t> </a:t>
            </a:r>
            <a:r>
              <a:rPr lang="en-US" sz="2000" dirty="0"/>
              <a:t>LIN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smtClean="0"/>
              <a:t>qua </a:t>
            </a:r>
            <a:r>
              <a:rPr lang="en-US" sz="2000" b="1" dirty="0" err="1" smtClean="0"/>
              <a:t>nguyên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tắc</a:t>
            </a:r>
            <a:r>
              <a:rPr lang="en-US" sz="2000" b="1" dirty="0" smtClean="0"/>
              <a:t> </a:t>
            </a:r>
            <a:r>
              <a:rPr lang="en-US" sz="2000" b="1" dirty="0"/>
              <a:t>Token </a:t>
            </a:r>
            <a:r>
              <a:rPr lang="en-US" sz="2000" dirty="0"/>
              <a:t>(</a:t>
            </a:r>
            <a:r>
              <a:rPr lang="en-US" sz="2000" dirty="0" err="1"/>
              <a:t>trường</a:t>
            </a:r>
            <a:r>
              <a:rPr lang="en-US" sz="2000" dirty="0"/>
              <a:t> PID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/>
              <a:t>header</a:t>
            </a:r>
            <a:r>
              <a:rPr lang="en-US" sz="2000" dirty="0" smtClean="0"/>
              <a:t>)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43306" y="2035432"/>
            <a:ext cx="7109191" cy="3018891"/>
          </a:xfrm>
          <a:prstGeom prst="rect">
            <a:avLst/>
          </a:prstGeom>
          <a:ln w="12700">
            <a:noFill/>
          </a:ln>
        </p:spPr>
      </p:pic>
      <p:sp>
        <p:nvSpPr>
          <p:cNvPr id="8" name="Round Single Corner Rectangle 7"/>
          <p:cNvSpPr/>
          <p:nvPr/>
        </p:nvSpPr>
        <p:spPr>
          <a:xfrm>
            <a:off x="4748525" y="1617785"/>
            <a:ext cx="1893435" cy="2100108"/>
          </a:xfrm>
          <a:prstGeom prst="round1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Phạm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hiện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293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AD00"/>
                </a:solidFill>
              </a:rPr>
              <a:t>2.6 </a:t>
            </a:r>
            <a:r>
              <a:rPr lang="en-US" sz="2000" b="1" dirty="0" err="1">
                <a:solidFill>
                  <a:srgbClr val="FFAD00"/>
                </a:solidFill>
              </a:rPr>
              <a:t>Mô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>
                <a:solidFill>
                  <a:srgbClr val="FFAD00"/>
                </a:solidFill>
              </a:rPr>
              <a:t>tả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>
                <a:solidFill>
                  <a:srgbClr val="FFAD00"/>
                </a:solidFill>
              </a:rPr>
              <a:t>hoạt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>
                <a:solidFill>
                  <a:srgbClr val="FFAD00"/>
                </a:solidFill>
              </a:rPr>
              <a:t>động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>
                <a:solidFill>
                  <a:srgbClr val="FFAD00"/>
                </a:solidFill>
              </a:rPr>
              <a:t>của</a:t>
            </a:r>
            <a:r>
              <a:rPr lang="en-US" sz="2000" b="1" dirty="0">
                <a:solidFill>
                  <a:srgbClr val="FFAD00"/>
                </a:solidFill>
              </a:rPr>
              <a:t> </a:t>
            </a:r>
            <a:r>
              <a:rPr lang="en-US" sz="2000" b="1" dirty="0" err="1" smtClean="0">
                <a:solidFill>
                  <a:srgbClr val="FFAD00"/>
                </a:solidFill>
              </a:rPr>
              <a:t>mạng</a:t>
            </a:r>
            <a:r>
              <a:rPr lang="en-US" sz="2000" b="1" dirty="0" smtClean="0">
                <a:solidFill>
                  <a:srgbClr val="FFAD00"/>
                </a:solidFill>
              </a:rPr>
              <a:t> LIN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FFAD00"/>
                </a:solidFill>
              </a:rPr>
              <a:t>(</a:t>
            </a:r>
            <a:r>
              <a:rPr lang="en-US" sz="2000" b="1" dirty="0" err="1" smtClean="0">
                <a:solidFill>
                  <a:srgbClr val="FFAD00"/>
                </a:solidFill>
              </a:rPr>
              <a:t>tiếp</a:t>
            </a:r>
            <a:r>
              <a:rPr lang="en-US" sz="2000" b="1" dirty="0" smtClean="0">
                <a:solidFill>
                  <a:srgbClr val="FFAD00"/>
                </a:solidFill>
              </a:rPr>
              <a:t>)</a:t>
            </a:r>
            <a:endParaRPr lang="en-US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 err="1" smtClean="0"/>
              <a:t>Tác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vụ</a:t>
            </a:r>
            <a:r>
              <a:rPr lang="en-US" sz="1800" b="1" dirty="0" smtClean="0"/>
              <a:t> Master</a:t>
            </a:r>
            <a:r>
              <a:rPr lang="en-US" sz="1800" dirty="0" smtClean="0"/>
              <a:t>: </a:t>
            </a:r>
            <a:r>
              <a:rPr lang="en-US" sz="1800" dirty="0" smtClean="0"/>
              <a:t>Node Master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 smtClean="0"/>
              <a:t>Xác</a:t>
            </a:r>
            <a:r>
              <a:rPr lang="en-US" sz="1800" dirty="0" smtClean="0"/>
              <a:t> </a:t>
            </a:r>
            <a:r>
              <a:rPr lang="en-US" sz="1800" dirty="0" err="1" smtClean="0"/>
              <a:t>định</a:t>
            </a:r>
            <a:r>
              <a:rPr lang="en-US" sz="1800" dirty="0" smtClean="0"/>
              <a:t> </a:t>
            </a:r>
            <a:r>
              <a:rPr lang="en-US" sz="1800" dirty="0" err="1" smtClean="0"/>
              <a:t>thứ</a:t>
            </a:r>
            <a:r>
              <a:rPr lang="en-US" sz="1800" dirty="0" smtClean="0"/>
              <a:t> </a:t>
            </a:r>
            <a:r>
              <a:rPr lang="en-US" sz="1800" dirty="0" err="1" smtClean="0"/>
              <a:t>tự</a:t>
            </a:r>
            <a:r>
              <a:rPr lang="en-US" sz="1800" dirty="0" smtClean="0"/>
              <a:t>, </a:t>
            </a:r>
            <a:r>
              <a:rPr lang="en-US" sz="1800" dirty="0" err="1" smtClean="0"/>
              <a:t>độ</a:t>
            </a:r>
            <a:r>
              <a:rPr lang="en-US" sz="1800" dirty="0" smtClean="0"/>
              <a:t> </a:t>
            </a:r>
            <a:r>
              <a:rPr lang="en-US" sz="1800" dirty="0" err="1" smtClean="0"/>
              <a:t>ưu</a:t>
            </a:r>
            <a:r>
              <a:rPr lang="en-US" sz="1800" dirty="0" smtClean="0"/>
              <a:t> </a:t>
            </a:r>
            <a:r>
              <a:rPr lang="en-US" sz="1800" dirty="0" err="1" smtClean="0"/>
              <a:t>tiên</a:t>
            </a:r>
            <a:r>
              <a:rPr lang="en-US" sz="1800" dirty="0" smtClean="0"/>
              <a:t> </a:t>
            </a:r>
            <a:r>
              <a:rPr lang="en-US" sz="1800" dirty="0" err="1" smtClean="0"/>
              <a:t>bản</a:t>
            </a:r>
            <a:r>
              <a:rPr lang="en-US" sz="1800" dirty="0" smtClean="0"/>
              <a:t> tin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 smtClean="0"/>
              <a:t>Kiểm</a:t>
            </a:r>
            <a:r>
              <a:rPr lang="en-US" sz="1800" dirty="0" smtClean="0"/>
              <a:t> </a:t>
            </a:r>
            <a:r>
              <a:rPr lang="en-US" sz="1800" dirty="0" err="1" smtClean="0"/>
              <a:t>soát</a:t>
            </a:r>
            <a:r>
              <a:rPr lang="en-US" sz="1800" dirty="0" smtClean="0"/>
              <a:t> </a:t>
            </a:r>
            <a:r>
              <a:rPr lang="en-US" sz="1800" dirty="0" err="1" smtClean="0"/>
              <a:t>hoạt</a:t>
            </a:r>
            <a:r>
              <a:rPr lang="en-US" sz="1800" dirty="0" smtClean="0"/>
              <a:t> </a:t>
            </a:r>
            <a:r>
              <a:rPr lang="en-US" sz="1800" dirty="0" err="1" smtClean="0"/>
              <a:t>động</a:t>
            </a:r>
            <a:r>
              <a:rPr lang="en-US" sz="1800" dirty="0" smtClean="0"/>
              <a:t> </a:t>
            </a:r>
            <a:r>
              <a:rPr lang="en-US" sz="1800" dirty="0" err="1" smtClean="0"/>
              <a:t>của</a:t>
            </a:r>
            <a:r>
              <a:rPr lang="en-US" sz="1800" dirty="0" smtClean="0"/>
              <a:t> </a:t>
            </a:r>
            <a:r>
              <a:rPr lang="en-US" sz="1800" dirty="0" err="1" smtClean="0"/>
              <a:t>mạng</a:t>
            </a:r>
            <a:r>
              <a:rPr lang="en-US" sz="1800" dirty="0"/>
              <a:t> </a:t>
            </a:r>
            <a:r>
              <a:rPr lang="en-US" sz="1800" dirty="0" err="1" smtClean="0"/>
              <a:t>bằng</a:t>
            </a:r>
            <a:r>
              <a:rPr lang="en-US" sz="1800" dirty="0" smtClean="0"/>
              <a:t> </a:t>
            </a:r>
            <a:r>
              <a:rPr lang="en-US" sz="1800" dirty="0" err="1" smtClean="0"/>
              <a:t>quyền</a:t>
            </a:r>
            <a:r>
              <a:rPr lang="en-US" sz="1800" dirty="0" smtClean="0"/>
              <a:t> </a:t>
            </a:r>
            <a:r>
              <a:rPr lang="en-US" sz="1800" dirty="0" err="1" smtClean="0"/>
              <a:t>gửi</a:t>
            </a:r>
            <a:r>
              <a:rPr lang="en-US" sz="1800" dirty="0" smtClean="0"/>
              <a:t> </a:t>
            </a:r>
            <a:r>
              <a:rPr lang="en-US" sz="1800" dirty="0" err="1" smtClean="0"/>
              <a:t>phần</a:t>
            </a:r>
            <a:r>
              <a:rPr lang="en-US" sz="1800" dirty="0" smtClean="0"/>
              <a:t> Header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 smtClean="0"/>
              <a:t>Nhận</a:t>
            </a:r>
            <a:r>
              <a:rPr lang="en-US" sz="1800" dirty="0" smtClean="0"/>
              <a:t> </a:t>
            </a:r>
            <a:r>
              <a:rPr lang="en-US" sz="1800" dirty="0" err="1" smtClean="0"/>
              <a:t>tín</a:t>
            </a:r>
            <a:r>
              <a:rPr lang="en-US" sz="1800" dirty="0" smtClean="0"/>
              <a:t> </a:t>
            </a:r>
            <a:r>
              <a:rPr lang="en-US" sz="1800" dirty="0" err="1" smtClean="0"/>
              <a:t>hiệu</a:t>
            </a:r>
            <a:r>
              <a:rPr lang="en-US" sz="1800" dirty="0" smtClean="0"/>
              <a:t> wakeup </a:t>
            </a:r>
            <a:r>
              <a:rPr lang="en-US" sz="1800" dirty="0" err="1" smtClean="0"/>
              <a:t>từ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node Slave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smtClean="0"/>
              <a:t>Cho </a:t>
            </a:r>
            <a:r>
              <a:rPr lang="en-US" sz="1800" dirty="0" err="1" smtClean="0"/>
              <a:t>mạng</a:t>
            </a:r>
            <a:r>
              <a:rPr lang="en-US" sz="1800" dirty="0" smtClean="0"/>
              <a:t> </a:t>
            </a:r>
            <a:r>
              <a:rPr lang="en-US" sz="1800" dirty="0" err="1" smtClean="0"/>
              <a:t>vào</a:t>
            </a:r>
            <a:r>
              <a:rPr lang="en-US" sz="1800" dirty="0" smtClean="0"/>
              <a:t> </a:t>
            </a:r>
            <a:r>
              <a:rPr lang="en-US" sz="1800" dirty="0" err="1" smtClean="0"/>
              <a:t>trạng</a:t>
            </a:r>
            <a:r>
              <a:rPr lang="en-US" sz="1800" dirty="0" smtClean="0"/>
              <a:t> </a:t>
            </a:r>
            <a:r>
              <a:rPr lang="en-US" sz="1800" dirty="0" err="1" smtClean="0"/>
              <a:t>thái</a:t>
            </a:r>
            <a:r>
              <a:rPr lang="en-US" sz="1800" dirty="0" smtClean="0"/>
              <a:t> Sleep</a:t>
            </a:r>
          </a:p>
          <a:p>
            <a:pPr marL="233363" lvl="1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180793" y="1024225"/>
            <a:ext cx="4754273" cy="3954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 err="1" smtClean="0"/>
              <a:t>Tác</a:t>
            </a:r>
            <a:r>
              <a:rPr lang="en-US" sz="1800" b="1" dirty="0" smtClean="0"/>
              <a:t> </a:t>
            </a:r>
            <a:r>
              <a:rPr lang="en-US" sz="1800" b="1" dirty="0" err="1"/>
              <a:t>vụ</a:t>
            </a:r>
            <a:r>
              <a:rPr lang="en-US" sz="1800" b="1" dirty="0"/>
              <a:t> Slave</a:t>
            </a:r>
            <a:r>
              <a:rPr lang="en-US" sz="1800" dirty="0"/>
              <a:t>: </a:t>
            </a:r>
            <a:r>
              <a:rPr lang="en-US" sz="1800" dirty="0" smtClean="0"/>
              <a:t>Node </a:t>
            </a:r>
            <a:r>
              <a:rPr lang="en-US" sz="1800" dirty="0"/>
              <a:t>Master, </a:t>
            </a:r>
            <a:r>
              <a:rPr lang="en-US" sz="1800" dirty="0" smtClean="0"/>
              <a:t>Slave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Detect </a:t>
            </a:r>
            <a:r>
              <a:rPr lang="en-US" sz="1800" dirty="0" err="1"/>
              <a:t>trường</a:t>
            </a:r>
            <a:r>
              <a:rPr lang="en-US" sz="1800" dirty="0"/>
              <a:t> break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Header.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PID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Header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phản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thích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016376" y="4614505"/>
            <a:ext cx="3797301" cy="461963"/>
            <a:chOff x="1824" y="1968"/>
            <a:chExt cx="2592" cy="291"/>
          </a:xfrm>
        </p:grpSpPr>
        <p:grpSp>
          <p:nvGrpSpPr>
            <p:cNvPr id="57" name="Group 56"/>
            <p:cNvGrpSpPr>
              <a:grpSpLocks/>
            </p:cNvGrpSpPr>
            <p:nvPr/>
          </p:nvGrpSpPr>
          <p:grpSpPr bwMode="auto">
            <a:xfrm>
              <a:off x="1824" y="1968"/>
              <a:ext cx="864" cy="96"/>
              <a:chOff x="2352" y="1680"/>
              <a:chExt cx="2304" cy="192"/>
            </a:xfrm>
          </p:grpSpPr>
          <p:sp>
            <p:nvSpPr>
              <p:cNvPr id="81" name="Freeform 80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Line 6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" name="Line 7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Line 8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Line 9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Line 10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" name="Line 11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Line 12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8" name="Group 57"/>
            <p:cNvGrpSpPr>
              <a:grpSpLocks/>
            </p:cNvGrpSpPr>
            <p:nvPr/>
          </p:nvGrpSpPr>
          <p:grpSpPr bwMode="auto">
            <a:xfrm>
              <a:off x="2688" y="1968"/>
              <a:ext cx="864" cy="96"/>
              <a:chOff x="2352" y="1680"/>
              <a:chExt cx="2304" cy="192"/>
            </a:xfrm>
          </p:grpSpPr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Line 16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Line 17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Line 18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" name="Line 19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Line 20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Line 21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Line 22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 79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9" name="Group 58"/>
            <p:cNvGrpSpPr>
              <a:grpSpLocks/>
            </p:cNvGrpSpPr>
            <p:nvPr/>
          </p:nvGrpSpPr>
          <p:grpSpPr bwMode="auto">
            <a:xfrm>
              <a:off x="3552" y="1968"/>
              <a:ext cx="864" cy="96"/>
              <a:chOff x="2352" y="1680"/>
              <a:chExt cx="2304" cy="192"/>
            </a:xfrm>
          </p:grpSpPr>
          <p:sp>
            <p:nvSpPr>
              <p:cNvPr id="63" name="Freeform 62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Line 26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Line 27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Line 28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Line 29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Line 30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Line 31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Line 32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60" name="Text Box 34"/>
            <p:cNvSpPr txBox="1">
              <a:spLocks noChangeArrowheads="1"/>
            </p:cNvSpPr>
            <p:nvPr/>
          </p:nvSpPr>
          <p:spPr bwMode="auto">
            <a:xfrm>
              <a:off x="1942" y="2047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600" b="1">
                  <a:latin typeface="Arial" panose="020B0604020202020204" pitchFamily="34" charset="0"/>
                </a:rPr>
                <a:t>data byte</a:t>
              </a:r>
            </a:p>
          </p:txBody>
        </p:sp>
        <p:sp>
          <p:nvSpPr>
            <p:cNvPr id="61" name="Text Box 35"/>
            <p:cNvSpPr txBox="1">
              <a:spLocks noChangeArrowheads="1"/>
            </p:cNvSpPr>
            <p:nvPr/>
          </p:nvSpPr>
          <p:spPr bwMode="auto">
            <a:xfrm>
              <a:off x="2806" y="2047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600" b="1">
                  <a:latin typeface="Arial" panose="020B0604020202020204" pitchFamily="34" charset="0"/>
                </a:rPr>
                <a:t>data byte</a:t>
              </a:r>
            </a:p>
          </p:txBody>
        </p:sp>
        <p:sp>
          <p:nvSpPr>
            <p:cNvPr id="62" name="Text Box 36"/>
            <p:cNvSpPr txBox="1">
              <a:spLocks noChangeArrowheads="1"/>
            </p:cNvSpPr>
            <p:nvPr/>
          </p:nvSpPr>
          <p:spPr bwMode="auto">
            <a:xfrm>
              <a:off x="3675" y="2047"/>
              <a:ext cx="7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1600" b="1">
                  <a:latin typeface="Arial" panose="020B0604020202020204" pitchFamily="34" charset="0"/>
                </a:rPr>
                <a:t>checksum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875088" y="3596921"/>
            <a:ext cx="4221162" cy="560388"/>
            <a:chOff x="1728" y="1327"/>
            <a:chExt cx="2880" cy="353"/>
          </a:xfrm>
        </p:grpSpPr>
        <p:sp>
          <p:nvSpPr>
            <p:cNvPr id="33" name="Freeform 32"/>
            <p:cNvSpPr>
              <a:spLocks/>
            </p:cNvSpPr>
            <p:nvPr/>
          </p:nvSpPr>
          <p:spPr bwMode="auto">
            <a:xfrm flipH="1">
              <a:off x="3360" y="1584"/>
              <a:ext cx="1248" cy="96"/>
            </a:xfrm>
            <a:custGeom>
              <a:avLst/>
              <a:gdLst>
                <a:gd name="T0" fmla="*/ 0 w 2976"/>
                <a:gd name="T1" fmla="*/ 0 h 192"/>
                <a:gd name="T2" fmla="*/ 240 w 2976"/>
                <a:gd name="T3" fmla="*/ 0 h 192"/>
                <a:gd name="T4" fmla="*/ 288 w 2976"/>
                <a:gd name="T5" fmla="*/ 192 h 192"/>
                <a:gd name="T6" fmla="*/ 2736 w 2976"/>
                <a:gd name="T7" fmla="*/ 192 h 192"/>
                <a:gd name="T8" fmla="*/ 2784 w 2976"/>
                <a:gd name="T9" fmla="*/ 0 h 192"/>
                <a:gd name="T10" fmla="*/ 2976 w 2976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76" h="192">
                  <a:moveTo>
                    <a:pt x="0" y="0"/>
                  </a:moveTo>
                  <a:lnTo>
                    <a:pt x="240" y="0"/>
                  </a:lnTo>
                  <a:lnTo>
                    <a:pt x="288" y="192"/>
                  </a:lnTo>
                  <a:lnTo>
                    <a:pt x="2736" y="192"/>
                  </a:lnTo>
                  <a:lnTo>
                    <a:pt x="2784" y="0"/>
                  </a:lnTo>
                  <a:lnTo>
                    <a:pt x="2976" y="0"/>
                  </a:lnTo>
                </a:path>
              </a:pathLst>
            </a:custGeom>
            <a:noFill/>
            <a:ln w="127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none" w="sm" len="sm"/>
            </a:ln>
            <a:effectLst/>
            <a:scene3d>
              <a:camera prst="legacyObliqueTopRight"/>
              <a:lightRig rig="legacyFlat1" dir="t"/>
            </a:scene3d>
            <a:sp3d extrusionH="36500" prstMaterial="legacyMatte">
              <a:bevelT w="13500" h="13500" prst="angle"/>
              <a:bevelB w="13500" h="13500" prst="angle"/>
              <a:extrusionClr>
                <a:srgbClr val="000066"/>
              </a:extrusionClr>
              <a:contourClr>
                <a:srgbClr val="00006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4" name="Group 33"/>
            <p:cNvGrpSpPr>
              <a:grpSpLocks/>
            </p:cNvGrpSpPr>
            <p:nvPr/>
          </p:nvGrpSpPr>
          <p:grpSpPr bwMode="auto">
            <a:xfrm flipH="1">
              <a:off x="2544" y="1584"/>
              <a:ext cx="864" cy="96"/>
              <a:chOff x="2352" y="1680"/>
              <a:chExt cx="2304" cy="192"/>
            </a:xfrm>
          </p:grpSpPr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Line 41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Line 42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Line 45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 flipH="1">
              <a:off x="1728" y="1584"/>
              <a:ext cx="864" cy="96"/>
              <a:chOff x="2352" y="1680"/>
              <a:chExt cx="2304" cy="192"/>
            </a:xfrm>
          </p:grpSpPr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2880" y="1680"/>
                <a:ext cx="1584" cy="192"/>
              </a:xfrm>
              <a:custGeom>
                <a:avLst/>
                <a:gdLst>
                  <a:gd name="T0" fmla="*/ 0 w 1536"/>
                  <a:gd name="T1" fmla="*/ 192 h 192"/>
                  <a:gd name="T2" fmla="*/ 1488 w 1536"/>
                  <a:gd name="T3" fmla="*/ 192 h 192"/>
                  <a:gd name="T4" fmla="*/ 1536 w 153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6" h="192">
                    <a:moveTo>
                      <a:pt x="0" y="192"/>
                    </a:moveTo>
                    <a:lnTo>
                      <a:pt x="1488" y="192"/>
                    </a:lnTo>
                    <a:lnTo>
                      <a:pt x="1536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Line 51"/>
              <p:cNvSpPr>
                <a:spLocks noChangeShapeType="1"/>
              </p:cNvSpPr>
              <p:nvPr/>
            </p:nvSpPr>
            <p:spPr bwMode="auto">
              <a:xfrm flipV="1">
                <a:off x="307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Line 52"/>
              <p:cNvSpPr>
                <a:spLocks noChangeShapeType="1"/>
              </p:cNvSpPr>
              <p:nvPr/>
            </p:nvSpPr>
            <p:spPr bwMode="auto">
              <a:xfrm flipV="1">
                <a:off x="326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Line 53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Line 54"/>
              <p:cNvSpPr>
                <a:spLocks noChangeShapeType="1"/>
              </p:cNvSpPr>
              <p:nvPr/>
            </p:nvSpPr>
            <p:spPr bwMode="auto">
              <a:xfrm flipV="1">
                <a:off x="3648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Line 55"/>
              <p:cNvSpPr>
                <a:spLocks noChangeShapeType="1"/>
              </p:cNvSpPr>
              <p:nvPr/>
            </p:nvSpPr>
            <p:spPr bwMode="auto">
              <a:xfrm flipV="1">
                <a:off x="3840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Line 56"/>
              <p:cNvSpPr>
                <a:spLocks noChangeShapeType="1"/>
              </p:cNvSpPr>
              <p:nvPr/>
            </p:nvSpPr>
            <p:spPr bwMode="auto">
              <a:xfrm flipV="1">
                <a:off x="4032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Line 57"/>
              <p:cNvSpPr>
                <a:spLocks noChangeShapeType="1"/>
              </p:cNvSpPr>
              <p:nvPr/>
            </p:nvSpPr>
            <p:spPr bwMode="auto">
              <a:xfrm flipV="1">
                <a:off x="4224" y="1680"/>
                <a:ext cx="48" cy="192"/>
              </a:xfrm>
              <a:prstGeom prst="line">
                <a:avLst/>
              </a:prstGeom>
              <a:noFill/>
              <a:ln w="127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2352" y="1680"/>
                <a:ext cx="2304" cy="192"/>
              </a:xfrm>
              <a:custGeom>
                <a:avLst/>
                <a:gdLst>
                  <a:gd name="T0" fmla="*/ 0 w 2293"/>
                  <a:gd name="T1" fmla="*/ 2 h 192"/>
                  <a:gd name="T2" fmla="*/ 325 w 2293"/>
                  <a:gd name="T3" fmla="*/ 0 h 192"/>
                  <a:gd name="T4" fmla="*/ 373 w 2293"/>
                  <a:gd name="T5" fmla="*/ 192 h 192"/>
                  <a:gd name="T6" fmla="*/ 529 w 2293"/>
                  <a:gd name="T7" fmla="*/ 192 h 192"/>
                  <a:gd name="T8" fmla="*/ 581 w 2293"/>
                  <a:gd name="T9" fmla="*/ 0 h 192"/>
                  <a:gd name="T10" fmla="*/ 2293 w 2293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3" h="192">
                    <a:moveTo>
                      <a:pt x="0" y="2"/>
                    </a:moveTo>
                    <a:lnTo>
                      <a:pt x="325" y="0"/>
                    </a:lnTo>
                    <a:lnTo>
                      <a:pt x="373" y="192"/>
                    </a:lnTo>
                    <a:lnTo>
                      <a:pt x="529" y="192"/>
                    </a:lnTo>
                    <a:lnTo>
                      <a:pt x="581" y="0"/>
                    </a:lnTo>
                    <a:lnTo>
                      <a:pt x="2293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6" name="Text Box 59"/>
            <p:cNvSpPr txBox="1">
              <a:spLocks noChangeArrowheads="1"/>
            </p:cNvSpPr>
            <p:nvPr/>
          </p:nvSpPr>
          <p:spPr bwMode="auto">
            <a:xfrm>
              <a:off x="2554" y="1327"/>
              <a:ext cx="82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1600" b="1">
                  <a:latin typeface="Arial" panose="020B0604020202020204" pitchFamily="34" charset="0"/>
                </a:rPr>
                <a:t>synch field </a:t>
              </a:r>
            </a:p>
          </p:txBody>
        </p:sp>
        <p:sp>
          <p:nvSpPr>
            <p:cNvPr id="37" name="Text Box 60"/>
            <p:cNvSpPr txBox="1">
              <a:spLocks noChangeArrowheads="1"/>
            </p:cNvSpPr>
            <p:nvPr/>
          </p:nvSpPr>
          <p:spPr bwMode="auto">
            <a:xfrm>
              <a:off x="1794" y="1327"/>
              <a:ext cx="6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1600" b="1">
                  <a:latin typeface="Arial" panose="020B0604020202020204" pitchFamily="34" charset="0"/>
                </a:rPr>
                <a:t>identifier </a:t>
              </a:r>
            </a:p>
          </p:txBody>
        </p:sp>
        <p:sp>
          <p:nvSpPr>
            <p:cNvPr id="38" name="Text Box 61"/>
            <p:cNvSpPr txBox="1">
              <a:spLocks noChangeArrowheads="1"/>
            </p:cNvSpPr>
            <p:nvPr/>
          </p:nvSpPr>
          <p:spPr bwMode="auto">
            <a:xfrm>
              <a:off x="3566" y="1327"/>
              <a:ext cx="8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1600" b="1">
                  <a:latin typeface="Arial" panose="020B0604020202020204" pitchFamily="34" charset="0"/>
                </a:rPr>
                <a:t>synch break 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8235950" y="3319105"/>
            <a:ext cx="2251075" cy="1828800"/>
            <a:chOff x="4704" y="1152"/>
            <a:chExt cx="1536" cy="1152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704" y="1152"/>
              <a:ext cx="1536" cy="1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 bwMode="auto">
            <a:xfrm>
              <a:off x="4752" y="1248"/>
              <a:ext cx="1152" cy="960"/>
              <a:chOff x="4752" y="1248"/>
              <a:chExt cx="1152" cy="960"/>
            </a:xfrm>
          </p:grpSpPr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4752" y="1248"/>
                <a:ext cx="1152" cy="960"/>
              </a:xfrm>
              <a:prstGeom prst="rect">
                <a:avLst/>
              </a:prstGeom>
              <a:solidFill>
                <a:schemeClr val="bg2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100000" prstMaterial="legacyMatte">
                <a:bevelT w="13500" h="13500" prst="angle"/>
                <a:bevelB w="13500" h="13500" prst="angle"/>
                <a:extrusionClr>
                  <a:schemeClr val="bg2"/>
                </a:extrusionClr>
                <a:contourClr>
                  <a:schemeClr val="bg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Slave Node</a:t>
                </a: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4800" y="1886"/>
                <a:ext cx="1056" cy="226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Slave Task Trans</a:t>
                </a: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1056" cy="226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Slave Task Rec</a:t>
                </a:r>
              </a:p>
            </p:txBody>
          </p:sp>
        </p:grp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343025" y="3319105"/>
            <a:ext cx="2462213" cy="2438400"/>
            <a:chOff x="0" y="1152"/>
            <a:chExt cx="1680" cy="1536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0" y="1152"/>
              <a:ext cx="1680" cy="1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221" y="1296"/>
              <a:ext cx="1411" cy="1296"/>
              <a:chOff x="221" y="1296"/>
              <a:chExt cx="1411" cy="1296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480" y="1296"/>
                <a:ext cx="1152" cy="1296"/>
              </a:xfrm>
              <a:prstGeom prst="rect">
                <a:avLst/>
              </a:prstGeom>
              <a:solidFill>
                <a:schemeClr val="bg2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100000" prstMaterial="legacyMatte">
                <a:bevelT w="13500" h="13500" prst="angle"/>
                <a:bevelB w="13500" h="13500" prst="angle"/>
                <a:extrusionClr>
                  <a:schemeClr val="bg2"/>
                </a:extrusionClr>
                <a:contourClr>
                  <a:schemeClr val="bg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Master Node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528" y="1536"/>
                <a:ext cx="1056" cy="226"/>
              </a:xfrm>
              <a:prstGeom prst="rect">
                <a:avLst/>
              </a:prstGeom>
              <a:solidFill>
                <a:srgbClr val="0000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LIN Master Task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28" y="2270"/>
                <a:ext cx="1056" cy="226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 dirty="0">
                    <a:latin typeface="Arial" panose="020B0604020202020204" pitchFamily="34" charset="0"/>
                  </a:rPr>
                  <a:t>Slave Task Trans</a:t>
                </a: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528" y="1920"/>
                <a:ext cx="1056" cy="226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 dirty="0">
                    <a:latin typeface="Arial" panose="020B0604020202020204" pitchFamily="34" charset="0"/>
                  </a:rPr>
                  <a:t>Slave Task Rec</a:t>
                </a:r>
              </a:p>
            </p:txBody>
          </p:sp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288" y="1398"/>
                <a:ext cx="192" cy="240"/>
                <a:chOff x="288" y="1056"/>
                <a:chExt cx="288" cy="240"/>
              </a:xfrm>
            </p:grpSpPr>
            <p:sp>
              <p:nvSpPr>
                <p:cNvPr id="21" name="Line 76"/>
                <p:cNvSpPr>
                  <a:spLocks noChangeShapeType="1"/>
                </p:cNvSpPr>
                <p:nvPr/>
              </p:nvSpPr>
              <p:spPr bwMode="auto">
                <a:xfrm>
                  <a:off x="384" y="1056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Line 77"/>
                <p:cNvSpPr>
                  <a:spLocks noChangeShapeType="1"/>
                </p:cNvSpPr>
                <p:nvPr/>
              </p:nvSpPr>
              <p:spPr bwMode="auto">
                <a:xfrm>
                  <a:off x="384" y="1296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78"/>
                <p:cNvSpPr>
                  <a:spLocks noChangeShapeType="1"/>
                </p:cNvSpPr>
                <p:nvPr/>
              </p:nvSpPr>
              <p:spPr bwMode="auto">
                <a:xfrm>
                  <a:off x="384" y="1056"/>
                  <a:ext cx="0" cy="72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4" name="Rectangle 23"/>
                <p:cNvSpPr>
                  <a:spLocks noChangeArrowheads="1"/>
                </p:cNvSpPr>
                <p:nvPr/>
              </p:nvSpPr>
              <p:spPr bwMode="auto">
                <a:xfrm>
                  <a:off x="288" y="1152"/>
                  <a:ext cx="192" cy="48"/>
                </a:xfrm>
                <a:prstGeom prst="rect">
                  <a:avLst/>
                </a:prstGeom>
                <a:noFill/>
                <a:ln w="12700">
                  <a:solidFill>
                    <a:srgbClr val="B2B2B2"/>
                  </a:solidFill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5" name="Line 80"/>
                <p:cNvSpPr>
                  <a:spLocks noChangeShapeType="1"/>
                </p:cNvSpPr>
                <p:nvPr/>
              </p:nvSpPr>
              <p:spPr bwMode="auto">
                <a:xfrm>
                  <a:off x="288" y="1128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6" name="Line 81"/>
                <p:cNvSpPr>
                  <a:spLocks noChangeShapeType="1"/>
                </p:cNvSpPr>
                <p:nvPr/>
              </p:nvSpPr>
              <p:spPr bwMode="auto">
                <a:xfrm>
                  <a:off x="288" y="122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7" name="Line 82"/>
                <p:cNvSpPr>
                  <a:spLocks noChangeShapeType="1"/>
                </p:cNvSpPr>
                <p:nvPr/>
              </p:nvSpPr>
              <p:spPr bwMode="auto">
                <a:xfrm>
                  <a:off x="384" y="1224"/>
                  <a:ext cx="0" cy="72"/>
                </a:xfrm>
                <a:prstGeom prst="line">
                  <a:avLst/>
                </a:prstGeom>
                <a:noFill/>
                <a:ln w="12700">
                  <a:solidFill>
                    <a:srgbClr val="B2B2B2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B2B2B2"/>
                  </a:extrusionClr>
                  <a:contourClr>
                    <a:srgbClr val="B2B2B2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Text Box 83"/>
              <p:cNvSpPr txBox="1">
                <a:spLocks noChangeArrowheads="1"/>
              </p:cNvSpPr>
              <p:nvPr/>
            </p:nvSpPr>
            <p:spPr bwMode="auto">
              <a:xfrm rot="-5400000">
                <a:off x="77" y="1804"/>
                <a:ext cx="5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Arial" panose="020B0604020202020204" pitchFamily="34" charset="0"/>
                  </a:rPr>
                  <a:t>quartz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6178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6101277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2.6 </a:t>
            </a:r>
            <a:r>
              <a:rPr lang="en-US" b="1" dirty="0" err="1" smtClean="0">
                <a:solidFill>
                  <a:srgbClr val="FFAD00"/>
                </a:solidFill>
              </a:rPr>
              <a:t>Mô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tả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hoạt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động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của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 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 smtClean="0">
                <a:solidFill>
                  <a:srgbClr val="FFAD00"/>
                </a:solidFill>
              </a:rPr>
              <a:t>)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rạng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thái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1 node: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Normal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/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thông</a:t>
            </a:r>
            <a:r>
              <a:rPr lang="en-US" dirty="0" smtClean="0">
                <a:solidFill>
                  <a:schemeClr val="tx1"/>
                </a:solidFill>
              </a:rPr>
              <a:t> tin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Sleep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Tiết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kiệm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năng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lượng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hạn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động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ngoại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/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xung</a:t>
            </a:r>
            <a:r>
              <a:rPr lang="en-US" dirty="0" smtClean="0">
                <a:solidFill>
                  <a:schemeClr val="tx1"/>
                </a:solidFill>
              </a:rPr>
              <a:t> wakeup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Init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Cấu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chế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động</a:t>
            </a:r>
            <a:r>
              <a:rPr lang="en-US" dirty="0" smtClean="0">
                <a:solidFill>
                  <a:schemeClr val="tx1"/>
                </a:solidFill>
              </a:rPr>
              <a:t>… (&lt;100ms)</a:t>
            </a:r>
          </a:p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33" y="1074188"/>
            <a:ext cx="5762711" cy="36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56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 err="1">
                <a:solidFill>
                  <a:srgbClr val="FFAD00"/>
                </a:solidFill>
              </a:rPr>
              <a:t>Mô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tả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hoạt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động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của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 – NORMAL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AD00"/>
                </a:solidFill>
              </a:rPr>
              <a:t>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>
                <a:solidFill>
                  <a:srgbClr val="FFAD00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https://elearning.vector.com/portal/medien/vector_elearning/flash/lin_v2/chapter_3/EN/LIN_3.3_GRA_Schedul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6"/>
          <a:stretch/>
        </p:blipFill>
        <p:spPr bwMode="auto">
          <a:xfrm>
            <a:off x="456692" y="1649177"/>
            <a:ext cx="7331052" cy="42316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8058785" y="2438401"/>
            <a:ext cx="3903760" cy="20942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466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 err="1">
                <a:solidFill>
                  <a:srgbClr val="FFAD00"/>
                </a:solidFill>
              </a:rPr>
              <a:t>Mô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tả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hoạt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động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của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 – SLEEP 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 smtClean="0">
                <a:solidFill>
                  <a:srgbClr val="FFAD00"/>
                </a:solidFill>
              </a:rPr>
              <a:t>)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Node master </a:t>
            </a:r>
            <a:r>
              <a:rPr lang="en-US" dirty="0" err="1" smtClean="0">
                <a:solidFill>
                  <a:schemeClr val="tx1"/>
                </a:solidFill>
              </a:rPr>
              <a:t>gửi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lệnh</a:t>
            </a:r>
            <a:r>
              <a:rPr lang="en-US" dirty="0" smtClean="0">
                <a:solidFill>
                  <a:schemeClr val="tx1"/>
                </a:solidFill>
              </a:rPr>
              <a:t> Sleep </a:t>
            </a:r>
            <a:r>
              <a:rPr lang="en-US" dirty="0" err="1" smtClean="0">
                <a:solidFill>
                  <a:schemeClr val="tx1"/>
                </a:solidFill>
              </a:rPr>
              <a:t>đến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toàn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mạng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Frame </a:t>
            </a:r>
            <a:r>
              <a:rPr lang="en-GB" dirty="0" smtClean="0">
                <a:solidFill>
                  <a:schemeClr val="tx1"/>
                </a:solidFill>
              </a:rPr>
              <a:t>8 </a:t>
            </a:r>
            <a:r>
              <a:rPr lang="en-GB" dirty="0">
                <a:solidFill>
                  <a:schemeClr val="tx1"/>
                </a:solidFill>
              </a:rPr>
              <a:t>byte </a:t>
            </a:r>
            <a:r>
              <a:rPr lang="en-GB" dirty="0" err="1" smtClean="0">
                <a:solidFill>
                  <a:schemeClr val="tx1"/>
                </a:solidFill>
              </a:rPr>
              <a:t>dữ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liệu</a:t>
            </a:r>
            <a:r>
              <a:rPr lang="en-GB" dirty="0" smtClean="0">
                <a:solidFill>
                  <a:schemeClr val="tx1"/>
                </a:solidFill>
              </a:rPr>
              <a:t> - 0x00</a:t>
            </a:r>
            <a:r>
              <a:rPr lang="en-GB" dirty="0">
                <a:solidFill>
                  <a:schemeClr val="tx1"/>
                </a:solidFill>
              </a:rPr>
              <a:t>, 0xFF, 0xFF, 0xFF, 0xFF, 0xFF, 0xFF, </a:t>
            </a:r>
            <a:r>
              <a:rPr lang="en-GB" dirty="0" smtClean="0">
                <a:solidFill>
                  <a:schemeClr val="tx1"/>
                </a:solidFill>
              </a:rPr>
              <a:t>0xFF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</a:rPr>
              <a:t>Bus LIN </a:t>
            </a:r>
            <a:r>
              <a:rPr lang="en-GB" b="1" dirty="0" err="1" smtClean="0">
                <a:solidFill>
                  <a:schemeClr val="tx1"/>
                </a:solidFill>
              </a:rPr>
              <a:t>không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err="1" smtClean="0">
                <a:solidFill>
                  <a:schemeClr val="tx1"/>
                </a:solidFill>
              </a:rPr>
              <a:t>hoạt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err="1" smtClean="0">
                <a:solidFill>
                  <a:schemeClr val="tx1"/>
                </a:solidFill>
              </a:rPr>
              <a:t>động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err="1" smtClean="0">
                <a:solidFill>
                  <a:schemeClr val="tx1"/>
                </a:solidFill>
              </a:rPr>
              <a:t>truyền</a:t>
            </a:r>
            <a:r>
              <a:rPr lang="en-GB" b="1" dirty="0" smtClean="0">
                <a:solidFill>
                  <a:schemeClr val="tx1"/>
                </a:solidFill>
              </a:rPr>
              <a:t>/ </a:t>
            </a:r>
            <a:r>
              <a:rPr lang="en-GB" b="1" dirty="0" err="1" smtClean="0">
                <a:solidFill>
                  <a:schemeClr val="tx1"/>
                </a:solidFill>
              </a:rPr>
              <a:t>nhận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trong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vòng</a:t>
            </a:r>
            <a:r>
              <a:rPr lang="en-GB" dirty="0" smtClean="0">
                <a:solidFill>
                  <a:schemeClr val="tx1"/>
                </a:solidFill>
              </a:rPr>
              <a:t> 4 – 10s </a:t>
            </a:r>
            <a:r>
              <a:rPr lang="en-GB" dirty="0" err="1" smtClean="0">
                <a:solidFill>
                  <a:schemeClr val="tx1"/>
                </a:solidFill>
              </a:rPr>
              <a:t>thì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các</a:t>
            </a:r>
            <a:r>
              <a:rPr lang="en-GB" dirty="0" smtClean="0">
                <a:solidFill>
                  <a:schemeClr val="tx1"/>
                </a:solidFill>
              </a:rPr>
              <a:t> node </a:t>
            </a:r>
            <a:r>
              <a:rPr lang="en-GB" b="1" dirty="0" err="1" smtClean="0">
                <a:solidFill>
                  <a:schemeClr val="tx1"/>
                </a:solidFill>
              </a:rPr>
              <a:t>tự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err="1" smtClean="0">
                <a:solidFill>
                  <a:schemeClr val="tx1"/>
                </a:solidFill>
              </a:rPr>
              <a:t>động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Sleep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94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7244277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</a:t>
            </a:r>
            <a:r>
              <a:rPr lang="en-US" b="1" dirty="0" err="1">
                <a:solidFill>
                  <a:srgbClr val="FFAD00"/>
                </a:solidFill>
              </a:rPr>
              <a:t>Mô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tả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hoạt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động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của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mạng</a:t>
            </a:r>
            <a:r>
              <a:rPr lang="en-US" b="1" dirty="0" smtClean="0">
                <a:solidFill>
                  <a:srgbClr val="FFAD00"/>
                </a:solidFill>
              </a:rPr>
              <a:t> LIN – WAKEUP 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 smtClean="0">
                <a:solidFill>
                  <a:srgbClr val="FFAD00"/>
                </a:solidFill>
              </a:rPr>
              <a:t>)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rạng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thái</a:t>
            </a:r>
            <a:r>
              <a:rPr lang="en-US" dirty="0" smtClean="0">
                <a:solidFill>
                  <a:schemeClr val="tx1"/>
                </a:solidFill>
              </a:rPr>
              <a:t> Sleep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Bất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kì</a:t>
            </a:r>
            <a:r>
              <a:rPr lang="en-US" dirty="0" smtClean="0">
                <a:solidFill>
                  <a:schemeClr val="tx1"/>
                </a:solidFill>
              </a:rPr>
              <a:t> node </a:t>
            </a:r>
            <a:r>
              <a:rPr lang="en-US" dirty="0" err="1" smtClean="0">
                <a:solidFill>
                  <a:schemeClr val="tx1"/>
                </a:solidFill>
              </a:rPr>
              <a:t>nào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cũng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thể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gửi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xung</a:t>
            </a:r>
            <a:r>
              <a:rPr lang="en-US" dirty="0" smtClean="0">
                <a:solidFill>
                  <a:schemeClr val="tx1"/>
                </a:solidFill>
              </a:rPr>
              <a:t> wakeup: </a:t>
            </a:r>
            <a:r>
              <a:rPr lang="en-US" b="1" dirty="0" err="1" smtClean="0">
                <a:solidFill>
                  <a:schemeClr val="tx1"/>
                </a:solidFill>
              </a:rPr>
              <a:t>xung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xuống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dài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250us </a:t>
            </a:r>
            <a:r>
              <a:rPr lang="en-GB" b="1" dirty="0" err="1">
                <a:solidFill>
                  <a:schemeClr val="tx1"/>
                </a:solidFill>
              </a:rPr>
              <a:t>đến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5ms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7543800" y="2222500"/>
            <a:ext cx="4418744" cy="24625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81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6841895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2.7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, Bus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</a:t>
            </a:r>
            <a:r>
              <a:rPr lang="en-US" sz="2000" dirty="0" smtClean="0">
                <a:solidFill>
                  <a:schemeClr val="tx1"/>
                </a:solidFill>
              </a:rPr>
              <a:t>ode LIN: Vi </a:t>
            </a:r>
            <a:r>
              <a:rPr lang="en-US" sz="2000" dirty="0" err="1" smtClean="0">
                <a:solidFill>
                  <a:schemeClr val="tx1"/>
                </a:solidFill>
              </a:rPr>
              <a:t>điều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khiển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IC Transceiver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IC transceiver </a:t>
            </a:r>
            <a:r>
              <a:rPr lang="en-US" sz="2000" dirty="0" err="1" smtClean="0">
                <a:solidFill>
                  <a:schemeClr val="tx1"/>
                </a:solidFill>
              </a:rPr>
              <a:t>phải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thỏa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mãn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điều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kiện</a:t>
            </a:r>
            <a:r>
              <a:rPr lang="en-US" sz="2000" dirty="0" smtClean="0">
                <a:solidFill>
                  <a:schemeClr val="tx1"/>
                </a:solidFill>
              </a:rPr>
              <a:t> Transceiver Delay (</a:t>
            </a:r>
            <a:r>
              <a:rPr lang="en-US" sz="2000" dirty="0" err="1" smtClean="0">
                <a:solidFill>
                  <a:schemeClr val="tx1"/>
                </a:solidFill>
              </a:rPr>
              <a:t>Trình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bày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phần</a:t>
            </a:r>
            <a:r>
              <a:rPr lang="en-US" sz="2000" dirty="0" smtClean="0">
                <a:solidFill>
                  <a:schemeClr val="tx1"/>
                </a:solidFill>
              </a:rPr>
              <a:t> 4)</a:t>
            </a: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18" y="1195679"/>
            <a:ext cx="1872417" cy="1747546"/>
          </a:xfrm>
          <a:prstGeom prst="rect">
            <a:avLst/>
          </a:prstGeom>
          <a:noFill/>
          <a:ln w="28575">
            <a:solidFill>
              <a:srgbClr val="7DB2DB"/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141418" y="3351564"/>
            <a:ext cx="4821127" cy="2389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Rectangular Callout 2"/>
          <p:cNvSpPr/>
          <p:nvPr/>
        </p:nvSpPr>
        <p:spPr>
          <a:xfrm rot="5400000">
            <a:off x="7116765" y="3617915"/>
            <a:ext cx="1155697" cy="974727"/>
          </a:xfrm>
          <a:prstGeom prst="wedgeRectCallout">
            <a:avLst>
              <a:gd name="adj1" fmla="val -101305"/>
              <a:gd name="adj2" fmla="val -10189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 rot="5400000">
            <a:off x="8802916" y="3237879"/>
            <a:ext cx="747358" cy="974727"/>
          </a:xfrm>
          <a:prstGeom prst="wedgeRectCallout">
            <a:avLst>
              <a:gd name="adj1" fmla="val -100455"/>
              <a:gd name="adj2" fmla="val 26945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 rot="5400000">
            <a:off x="10707916" y="3244236"/>
            <a:ext cx="747358" cy="974727"/>
          </a:xfrm>
          <a:prstGeom prst="wedgeRectCallout">
            <a:avLst>
              <a:gd name="adj1" fmla="val -123396"/>
              <a:gd name="adj2" fmla="val 209355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516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815745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2.7 </a:t>
            </a:r>
            <a:r>
              <a:rPr lang="en-US" b="1" dirty="0" err="1" smtClean="0">
                <a:solidFill>
                  <a:srgbClr val="FFAD00"/>
                </a:solidFill>
              </a:rPr>
              <a:t>Phần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cứng</a:t>
            </a:r>
            <a:r>
              <a:rPr lang="en-US" b="1" dirty="0" smtClean="0">
                <a:solidFill>
                  <a:srgbClr val="FFAD00"/>
                </a:solidFill>
              </a:rPr>
              <a:t>, Bus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</a:rPr>
              <a:t>Mức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hoạt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động</a:t>
            </a:r>
            <a:r>
              <a:rPr lang="en-US" sz="2000" dirty="0" smtClean="0">
                <a:solidFill>
                  <a:schemeClr val="tx1"/>
                </a:solidFill>
              </a:rPr>
              <a:t>: 1 (12V)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</a:rPr>
              <a:t>Ngưỡng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điện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áp</a:t>
            </a:r>
            <a:r>
              <a:rPr lang="en-US" sz="2000" dirty="0" smtClean="0">
                <a:solidFill>
                  <a:schemeClr val="tx1"/>
                </a:solidFill>
              </a:rPr>
              <a:t> 1 </a:t>
            </a:r>
            <a:r>
              <a:rPr lang="en-US" sz="2000" dirty="0" err="1" smtClean="0">
                <a:solidFill>
                  <a:schemeClr val="tx1"/>
                </a:solidFill>
              </a:rPr>
              <a:t>và</a:t>
            </a:r>
            <a:r>
              <a:rPr lang="en-US" sz="2000" dirty="0" smtClean="0">
                <a:solidFill>
                  <a:schemeClr val="tx1"/>
                </a:solidFill>
              </a:rPr>
              <a:t> 0 </a:t>
            </a:r>
            <a:r>
              <a:rPr lang="en-US" sz="2000" dirty="0" err="1" smtClean="0">
                <a:solidFill>
                  <a:schemeClr val="tx1"/>
                </a:solidFill>
              </a:rPr>
              <a:t>khác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nhau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trong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quá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trình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Truyền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và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Nhận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018" y="3794761"/>
            <a:ext cx="4221092" cy="195833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96832" y="3348618"/>
            <a:ext cx="4821127" cy="2389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https://elearning.vector.com/portal/medien/vector_elearning/flash/lin_v2/chapter_2/EN/LIN_2.3_GRA_SignalSpecificationReceivers_EN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4"/>
          <a:stretch/>
        </p:blipFill>
        <p:spPr bwMode="auto">
          <a:xfrm>
            <a:off x="9056786" y="1729297"/>
            <a:ext cx="2919314" cy="131870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https://elearning.vector.com/portal/medien/vector_elearning/flash/lin_v2/chapter_2/EN/LIN_2.3_GRA_SignalSpecificationSenders_EN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7"/>
          <a:stretch/>
        </p:blipFill>
        <p:spPr bwMode="auto">
          <a:xfrm>
            <a:off x="6115268" y="1729297"/>
            <a:ext cx="2935166" cy="132902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167313" y="4371975"/>
            <a:ext cx="2971800" cy="47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48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815745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2.8 </a:t>
            </a:r>
            <a:r>
              <a:rPr lang="en-US" b="1" dirty="0" err="1" smtClean="0">
                <a:solidFill>
                  <a:srgbClr val="FFAD00"/>
                </a:solidFill>
              </a:rPr>
              <a:t>Lập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lịch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Dựa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trên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rộng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3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074188"/>
            <a:ext cx="5847277" cy="28773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54" y="4219229"/>
            <a:ext cx="3281036" cy="1522208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8242125">
            <a:off x="7589293" y="2843758"/>
            <a:ext cx="687422" cy="1768316"/>
          </a:xfrm>
          <a:prstGeom prst="down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2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giao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thức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0575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700" dirty="0" smtClean="0">
                <a:solidFill>
                  <a:schemeClr val="tx1"/>
                </a:solidFill>
              </a:rPr>
              <a:t>Header </a:t>
            </a:r>
            <a:r>
              <a:rPr lang="en-US" sz="1700" dirty="0" err="1" smtClean="0">
                <a:solidFill>
                  <a:schemeClr val="tx1"/>
                </a:solidFill>
              </a:rPr>
              <a:t>được</a:t>
            </a:r>
            <a:r>
              <a:rPr lang="en-US" sz="1700" dirty="0" smtClean="0">
                <a:solidFill>
                  <a:schemeClr val="tx1"/>
                </a:solidFill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</a:rPr>
              <a:t>gửi</a:t>
            </a:r>
            <a:r>
              <a:rPr lang="en-US" sz="1700" dirty="0" smtClean="0">
                <a:solidFill>
                  <a:schemeClr val="tx1"/>
                </a:solidFill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</a:rPr>
              <a:t>bởi</a:t>
            </a:r>
            <a:r>
              <a:rPr lang="en-US" sz="1700" dirty="0" smtClean="0">
                <a:solidFill>
                  <a:schemeClr val="tx1"/>
                </a:solidFill>
              </a:rPr>
              <a:t> Master task (Master node)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smtClean="0"/>
              <a:t>Response </a:t>
            </a:r>
            <a:r>
              <a:rPr lang="en-US" sz="1700" dirty="0" err="1" smtClean="0"/>
              <a:t>được</a:t>
            </a:r>
            <a:r>
              <a:rPr lang="en-US" sz="1700" dirty="0" smtClean="0"/>
              <a:t> </a:t>
            </a:r>
            <a:r>
              <a:rPr lang="en-US" sz="1700" dirty="0" err="1" smtClean="0"/>
              <a:t>gửi</a:t>
            </a:r>
            <a:r>
              <a:rPr lang="en-US" sz="1700" dirty="0" smtClean="0"/>
              <a:t> </a:t>
            </a:r>
            <a:r>
              <a:rPr lang="en-US" sz="1700" dirty="0" err="1" smtClean="0"/>
              <a:t>bởi</a:t>
            </a:r>
            <a:r>
              <a:rPr lang="en-US" sz="1700" dirty="0" smtClean="0"/>
              <a:t> Slave task (Master/ Slave node)</a:t>
            </a:r>
            <a:endParaRPr lang="en-US" sz="17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AD00"/>
                </a:solidFill>
              </a:rPr>
              <a:t>3.1 </a:t>
            </a:r>
            <a:r>
              <a:rPr lang="en-US" dirty="0" err="1">
                <a:solidFill>
                  <a:srgbClr val="FFAD00"/>
                </a:solidFill>
              </a:rPr>
              <a:t>Khung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truyền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Mạng</a:t>
            </a:r>
            <a:r>
              <a:rPr lang="en-US" dirty="0"/>
              <a:t> LIN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 smtClean="0"/>
              <a:t>truyền</a:t>
            </a:r>
            <a:endParaRPr lang="en-US" dirty="0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317498" y="2263753"/>
            <a:ext cx="5758509" cy="299828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44785" y="2263753"/>
            <a:ext cx="5819775" cy="2996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0188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785389"/>
            <a:ext cx="5815746" cy="3955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Sync Break: 13 – 50 bit </a:t>
            </a:r>
            <a:r>
              <a:rPr lang="en-US" sz="2200" dirty="0" err="1" smtClean="0"/>
              <a:t>xung</a:t>
            </a:r>
            <a:r>
              <a:rPr lang="en-US" sz="2200" dirty="0" smtClean="0"/>
              <a:t> </a:t>
            </a:r>
            <a:r>
              <a:rPr lang="en-US" sz="2200" dirty="0" err="1" smtClean="0"/>
              <a:t>thấp</a:t>
            </a:r>
            <a:r>
              <a:rPr lang="en-US" sz="2200" dirty="0" smtClean="0"/>
              <a:t> (</a:t>
            </a:r>
            <a:r>
              <a:rPr lang="en-US" sz="2200" dirty="0" err="1" smtClean="0"/>
              <a:t>mức</a:t>
            </a:r>
            <a:r>
              <a:rPr lang="en-US" sz="2200" dirty="0" smtClean="0"/>
              <a:t> 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Sync Break Delimiter: 1 - 2 bit </a:t>
            </a:r>
            <a:r>
              <a:rPr lang="en-US" sz="2200" dirty="0" err="1" smtClean="0"/>
              <a:t>cao</a:t>
            </a:r>
            <a:r>
              <a:rPr lang="en-US" sz="2200" dirty="0" smtClean="0"/>
              <a:t> (</a:t>
            </a:r>
            <a:r>
              <a:rPr lang="en-US" sz="2200" dirty="0" err="1" smtClean="0"/>
              <a:t>mức</a:t>
            </a:r>
            <a:r>
              <a:rPr lang="en-US" sz="2200" dirty="0" smtClean="0"/>
              <a:t> 1)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 err="1" smtClean="0">
                <a:solidFill>
                  <a:schemeClr val="tx1"/>
                </a:solidFill>
              </a:rPr>
              <a:t>Báo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hiệu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bắt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đầu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khung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truyền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mới</a:t>
            </a:r>
            <a:endParaRPr lang="en-US" sz="22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Header – </a:t>
            </a:r>
            <a:r>
              <a:rPr lang="en-US" dirty="0" err="1">
                <a:solidFill>
                  <a:srgbClr val="FFAD00"/>
                </a:solidFill>
              </a:rPr>
              <a:t>Trường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smtClean="0">
                <a:solidFill>
                  <a:srgbClr val="FFAD00"/>
                </a:solidFill>
              </a:rPr>
              <a:t>Break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27750" y="1249680"/>
            <a:ext cx="5834794" cy="311658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16438" t="8434" r="3643" b="7640"/>
          <a:stretch/>
        </p:blipFill>
        <p:spPr>
          <a:xfrm>
            <a:off x="6127750" y="4838701"/>
            <a:ext cx="4495800" cy="673100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/>
          <p:cNvCxnSpPr/>
          <p:nvPr/>
        </p:nvCxnSpPr>
        <p:spPr>
          <a:xfrm>
            <a:off x="6332220" y="3325600"/>
            <a:ext cx="5080" cy="1617583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48687" y="3323669"/>
            <a:ext cx="1992313" cy="161316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615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+mj-lt"/>
              </a:rPr>
              <a:t>Độ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dài</a:t>
            </a:r>
            <a:r>
              <a:rPr lang="en-US" dirty="0" smtClean="0">
                <a:latin typeface="+mj-lt"/>
              </a:rPr>
              <a:t>: 1 byte - 0x55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K</a:t>
            </a:r>
            <a:r>
              <a:rPr lang="en-US" dirty="0" err="1" smtClean="0">
                <a:latin typeface="+mj-lt"/>
              </a:rPr>
              <a:t>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truyền</a:t>
            </a:r>
            <a:r>
              <a:rPr lang="en-US" dirty="0" smtClean="0">
                <a:latin typeface="+mj-lt"/>
              </a:rPr>
              <a:t> </a:t>
            </a:r>
            <a:r>
              <a:rPr lang="en-US" dirty="0" smtClean="0"/>
              <a:t>LSB </a:t>
            </a:r>
            <a:r>
              <a:rPr lang="en-US" dirty="0" smtClean="0">
                <a:latin typeface="+mj-lt"/>
              </a:rPr>
              <a:t>(Least </a:t>
            </a:r>
            <a:r>
              <a:rPr lang="en-US" dirty="0">
                <a:latin typeface="+mj-lt"/>
              </a:rPr>
              <a:t>Significant Bit</a:t>
            </a:r>
            <a:r>
              <a:rPr lang="en-US" dirty="0" smtClean="0">
                <a:latin typeface="+mj-lt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+mj-lt"/>
              </a:rPr>
              <a:t>Slave </a:t>
            </a:r>
            <a:r>
              <a:rPr lang="en-US" b="1" dirty="0" smtClean="0">
                <a:latin typeface="+mj-lt"/>
              </a:rPr>
              <a:t>node </a:t>
            </a:r>
            <a:r>
              <a:rPr lang="en-US" b="1" dirty="0" err="1" smtClean="0">
                <a:latin typeface="+mj-lt"/>
              </a:rPr>
              <a:t>đồng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bộ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baudrate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với</a:t>
            </a:r>
            <a:r>
              <a:rPr lang="en-US" b="1" dirty="0" smtClean="0">
                <a:latin typeface="+mj-lt"/>
              </a:rPr>
              <a:t> master node</a:t>
            </a:r>
            <a:endParaRPr lang="en-US" b="1" dirty="0">
              <a:latin typeface="+mj-l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Header – </a:t>
            </a:r>
            <a:r>
              <a:rPr lang="en-US" dirty="0" err="1">
                <a:solidFill>
                  <a:srgbClr val="FFAD00"/>
                </a:solidFill>
              </a:rPr>
              <a:t>Trường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Sycn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15268" y="1219200"/>
            <a:ext cx="5817652" cy="315006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2932" t="6905" r="1094" b="8719"/>
          <a:stretch/>
        </p:blipFill>
        <p:spPr>
          <a:xfrm>
            <a:off x="6153149" y="4889499"/>
            <a:ext cx="5588001" cy="68580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851651" y="3314700"/>
            <a:ext cx="1685924" cy="170243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125075" y="3314700"/>
            <a:ext cx="1558925" cy="17208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52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: 1 byte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 Identifier: </a:t>
            </a:r>
            <a:r>
              <a:rPr lang="en-US" dirty="0" smtClean="0"/>
              <a:t>6 bit, </a:t>
            </a:r>
            <a:r>
              <a:rPr lang="en-US" dirty="0" err="1" smtClean="0"/>
              <a:t>từ</a:t>
            </a:r>
            <a:r>
              <a:rPr lang="en-US" dirty="0" smtClean="0"/>
              <a:t> ID0 - ID5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 Identifier parity</a:t>
            </a:r>
            <a:r>
              <a:rPr lang="en-US" dirty="0" smtClean="0"/>
              <a:t>: 2 bit, </a:t>
            </a:r>
            <a:r>
              <a:rPr lang="en-US" dirty="0"/>
              <a:t>P0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smtClean="0"/>
              <a:t>P1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smtClean="0"/>
              <a:t>LSB </a:t>
            </a:r>
            <a:r>
              <a:rPr lang="en-US" dirty="0"/>
              <a:t>(Least Significant Bit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latin typeface="+mj-lt"/>
              </a:rPr>
              <a:t>Định</a:t>
            </a:r>
            <a:r>
              <a:rPr lang="en-US" b="1" dirty="0" smtClean="0">
                <a:latin typeface="+mj-lt"/>
              </a:rPr>
              <a:t> </a:t>
            </a:r>
            <a:r>
              <a:rPr lang="en-GB" b="1" dirty="0" err="1" smtClean="0"/>
              <a:t>dạng</a:t>
            </a:r>
            <a:r>
              <a:rPr lang="en-GB" b="1" dirty="0" smtClean="0"/>
              <a:t> </a:t>
            </a:r>
            <a:r>
              <a:rPr lang="en-GB" b="1" dirty="0" err="1"/>
              <a:t>chức</a:t>
            </a:r>
            <a:r>
              <a:rPr lang="en-GB" b="1" dirty="0"/>
              <a:t> </a:t>
            </a:r>
            <a:r>
              <a:rPr lang="en-GB" b="1" dirty="0" err="1"/>
              <a:t>năng</a:t>
            </a:r>
            <a:r>
              <a:rPr lang="en-GB" b="1" dirty="0"/>
              <a:t> </a:t>
            </a:r>
            <a:r>
              <a:rPr lang="en-GB" b="1" dirty="0" err="1" smtClean="0"/>
              <a:t>khung</a:t>
            </a:r>
            <a:r>
              <a:rPr lang="en-GB" b="1" dirty="0" smtClean="0"/>
              <a:t> </a:t>
            </a:r>
            <a:r>
              <a:rPr lang="en-GB" b="1" dirty="0" err="1" smtClean="0"/>
              <a:t>truyền</a:t>
            </a:r>
            <a:endParaRPr lang="en-US" b="1" dirty="0">
              <a:latin typeface="+mj-lt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Header – </a:t>
            </a:r>
            <a:r>
              <a:rPr lang="en-US" dirty="0" err="1">
                <a:solidFill>
                  <a:srgbClr val="FFAD00"/>
                </a:solidFill>
              </a:rPr>
              <a:t>Trường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smtClean="0">
                <a:solidFill>
                  <a:srgbClr val="FFAD00"/>
                </a:solidFill>
              </a:rPr>
              <a:t>PID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24575" y="1077066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5454" t="9728" r="3841" b="15617"/>
          <a:stretch/>
        </p:blipFill>
        <p:spPr>
          <a:xfrm>
            <a:off x="6543675" y="4448175"/>
            <a:ext cx="5391150" cy="6191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11740515" y="3171825"/>
            <a:ext cx="5715" cy="1371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069455" y="3171825"/>
            <a:ext cx="3103246" cy="1371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76793" y="5067300"/>
            <a:ext cx="3324226" cy="751916"/>
          </a:xfrm>
          <a:prstGeom prst="rect">
            <a:avLst/>
          </a:prstGeom>
          <a:solidFill>
            <a:schemeClr val="bg1"/>
          </a:solidFill>
          <a:ln>
            <a:solidFill>
              <a:srgbClr val="FFAD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94360">
              <a:lnSpc>
                <a:spcPct val="150000"/>
              </a:lnSpc>
              <a:spcAft>
                <a:spcPts val="500"/>
              </a:spcAft>
            </a:pP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P0 = (ID0 ^ ID1 ^ ID2 ^ </a:t>
            </a:r>
            <a:r>
              <a:rPr lang="en-US" sz="1200" b="1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ID4)</a:t>
            </a:r>
          </a:p>
          <a:p>
            <a:pPr marL="594360">
              <a:lnSpc>
                <a:spcPct val="150000"/>
              </a:lnSpc>
              <a:spcAft>
                <a:spcPts val="500"/>
              </a:spcAft>
            </a:pPr>
            <a:r>
              <a:rPr lang="en-US" sz="1200" b="1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P1</a:t>
            </a:r>
            <a:r>
              <a:rPr lang="en-US" sz="1200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= ~ (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ID1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ID3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ID4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ID5</a:t>
            </a:r>
            <a:r>
              <a:rPr lang="en-US" sz="1200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AD00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69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: </a:t>
            </a:r>
            <a:r>
              <a:rPr lang="en-US" b="1" dirty="0" smtClean="0"/>
              <a:t>1 – 8 byte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smtClean="0"/>
              <a:t>LSB (</a:t>
            </a:r>
            <a:r>
              <a:rPr lang="en-US" dirty="0"/>
              <a:t>Least Significant Bit</a:t>
            </a:r>
            <a:r>
              <a:rPr lang="en-US" dirty="0" smtClean="0"/>
              <a:t>)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1 bit stop (1b</a:t>
            </a:r>
            <a:r>
              <a:rPr lang="en-US" dirty="0" smtClean="0">
                <a:latin typeface="+mj-lt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latin typeface="+mj-lt"/>
              </a:rPr>
              <a:t>Truyền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tải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thông</a:t>
            </a:r>
            <a:r>
              <a:rPr lang="en-US" b="1" dirty="0" smtClean="0">
                <a:latin typeface="+mj-lt"/>
              </a:rPr>
              <a:t> tin</a:t>
            </a:r>
            <a:endParaRPr lang="en-US" b="1" dirty="0" smtClean="0">
              <a:latin typeface="+mj-l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3.3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Response – </a:t>
            </a:r>
            <a:r>
              <a:rPr lang="en-US" dirty="0" err="1">
                <a:solidFill>
                  <a:srgbClr val="FFAD00"/>
                </a:solidFill>
              </a:rPr>
              <a:t>Trường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dữ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liệu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15268" y="1074188"/>
            <a:ext cx="5847277" cy="30025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4"/>
          <a:srcRect l="6223" t="7251" r="1577" b="4790"/>
          <a:stretch/>
        </p:blipFill>
        <p:spPr>
          <a:xfrm>
            <a:off x="6146800" y="4521200"/>
            <a:ext cx="5480050" cy="895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642484" y="3476731"/>
            <a:ext cx="10048" cy="117565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247381" y="3484351"/>
            <a:ext cx="3092449" cy="117565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74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: 1 byte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smtClean="0"/>
              <a:t>LSB (</a:t>
            </a:r>
            <a:r>
              <a:rPr lang="en-US" dirty="0"/>
              <a:t>Least Significant Bit)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 bit start (0b)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 bit stop (1b)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/>
              <a:t>chứng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nhận</a:t>
            </a:r>
            <a:r>
              <a:rPr lang="en-US" b="1" dirty="0"/>
              <a:t>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?</a:t>
            </a:r>
            <a:endParaRPr lang="en-US" b="1" dirty="0" smtClean="0">
              <a:latin typeface="+mj-l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AD00"/>
                </a:solidFill>
              </a:rPr>
              <a:t>3.3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Response – </a:t>
            </a:r>
            <a:r>
              <a:rPr lang="en-US" sz="2800" dirty="0" err="1">
                <a:solidFill>
                  <a:srgbClr val="FFAD00"/>
                </a:solidFill>
              </a:rPr>
              <a:t>Trường</a:t>
            </a:r>
            <a:r>
              <a:rPr lang="en-US" sz="2800" dirty="0">
                <a:solidFill>
                  <a:srgbClr val="FFAD00"/>
                </a:solidFill>
              </a:rPr>
              <a:t> </a:t>
            </a:r>
            <a:r>
              <a:rPr lang="en-US" sz="2800" dirty="0" smtClean="0">
                <a:solidFill>
                  <a:srgbClr val="FFAD00"/>
                </a:solidFill>
              </a:rPr>
              <a:t>checksum</a:t>
            </a:r>
            <a:endParaRPr lang="en-US" sz="2800" dirty="0">
              <a:solidFill>
                <a:srgbClr val="FFAD00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42770" y="1074188"/>
            <a:ext cx="5819775" cy="2996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4"/>
          <a:srcRect l="6223" t="7251" r="1577" b="4790"/>
          <a:stretch/>
        </p:blipFill>
        <p:spPr>
          <a:xfrm>
            <a:off x="6548728" y="4501104"/>
            <a:ext cx="5480050" cy="895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7063991" y="3476731"/>
            <a:ext cx="3084844" cy="136657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746523" y="3476731"/>
            <a:ext cx="1" cy="117565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30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</a:t>
            </a:r>
            <a:r>
              <a:rPr lang="en-US" dirty="0" err="1" smtClean="0"/>
              <a:t>ghịch</a:t>
            </a:r>
            <a:r>
              <a:rPr lang="en-US" dirty="0" smtClean="0"/>
              <a:t> </a:t>
            </a:r>
            <a:r>
              <a:rPr lang="en-US" dirty="0" err="1"/>
              <a:t>đảo</a:t>
            </a:r>
            <a:r>
              <a:rPr lang="en-US" dirty="0"/>
              <a:t> 8 bit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byte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</a:t>
            </a:r>
            <a:r>
              <a:rPr lang="en-US" dirty="0" err="1"/>
              <a:t>kiểu</a:t>
            </a:r>
            <a:r>
              <a:rPr lang="en-US" dirty="0"/>
              <a:t> classic)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byte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PID (</a:t>
            </a:r>
            <a:r>
              <a:rPr lang="en-US" dirty="0" err="1"/>
              <a:t>kiểu</a:t>
            </a:r>
            <a:r>
              <a:rPr lang="en-US" dirty="0"/>
              <a:t> enhanced</a:t>
            </a:r>
            <a:r>
              <a:rPr lang="en-US" dirty="0" smtClean="0"/>
              <a:t>)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 </a:t>
            </a:r>
            <a:r>
              <a:rPr lang="en-US" sz="1800" dirty="0" smtClean="0"/>
              <a:t>Classic Checksum: LIN 1.1, LIN 1.2 </a:t>
            </a:r>
            <a:r>
              <a:rPr lang="en-US" sz="1800" dirty="0" err="1" smtClean="0"/>
              <a:t>và</a:t>
            </a:r>
            <a:r>
              <a:rPr lang="en-US" sz="1800" dirty="0" smtClean="0"/>
              <a:t> LIN 1.3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Enhanced Checksum: LIN 2.0, </a:t>
            </a:r>
            <a:r>
              <a:rPr lang="en-US" sz="1800" b="1" dirty="0" smtClean="0"/>
              <a:t>LIN 2.1 </a:t>
            </a:r>
            <a:r>
              <a:rPr lang="en-US" sz="1800" dirty="0" err="1" smtClean="0"/>
              <a:t>và</a:t>
            </a:r>
            <a:r>
              <a:rPr lang="en-US" sz="1800" dirty="0" smtClean="0"/>
              <a:t> LIN 2.2</a:t>
            </a:r>
            <a:endParaRPr lang="en-US" sz="1800" dirty="0" smtClean="0">
              <a:latin typeface="+mj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AD00"/>
                </a:solidFill>
              </a:rPr>
              <a:t>3.3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Response – </a:t>
            </a:r>
            <a:r>
              <a:rPr lang="en-US" sz="2800" dirty="0" err="1">
                <a:solidFill>
                  <a:srgbClr val="FFAD00"/>
                </a:solidFill>
              </a:rPr>
              <a:t>Trường</a:t>
            </a:r>
            <a:r>
              <a:rPr lang="en-US" sz="2800" dirty="0">
                <a:solidFill>
                  <a:srgbClr val="FFAD00"/>
                </a:solidFill>
              </a:rPr>
              <a:t> </a:t>
            </a:r>
            <a:r>
              <a:rPr lang="en-US" sz="2800" dirty="0" smtClean="0">
                <a:solidFill>
                  <a:srgbClr val="FFAD00"/>
                </a:solidFill>
              </a:rPr>
              <a:t>checksum</a:t>
            </a:r>
            <a:endParaRPr lang="en-US" sz="2800" dirty="0">
              <a:solidFill>
                <a:srgbClr val="FFAD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7" y="2222218"/>
            <a:ext cx="5847278" cy="22191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0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Mục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đích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đối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tượng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9808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byte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(time reserve): 40% frame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/>
              <a:t>Căn</a:t>
            </a:r>
            <a:r>
              <a:rPr lang="en-US" b="1" dirty="0" smtClean="0"/>
              <a:t> </a:t>
            </a:r>
            <a:r>
              <a:rPr lang="en-US" b="1" dirty="0" err="1" smtClean="0"/>
              <a:t>cứ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xác</a:t>
            </a:r>
            <a:r>
              <a:rPr lang="en-US" b="1" dirty="0" smtClean="0"/>
              <a:t> </a:t>
            </a: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lỗi</a:t>
            </a:r>
            <a:r>
              <a:rPr lang="en-US" b="1" dirty="0" smtClean="0"/>
              <a:t> </a:t>
            </a:r>
            <a:r>
              <a:rPr lang="en-US" b="1" dirty="0" err="1" smtClean="0"/>
              <a:t>truyền</a:t>
            </a:r>
            <a:r>
              <a:rPr lang="en-US" b="1" dirty="0" smtClean="0"/>
              <a:t> hay </a:t>
            </a:r>
            <a:r>
              <a:rPr lang="en-US" b="1" dirty="0" err="1" smtClean="0"/>
              <a:t>không</a:t>
            </a:r>
            <a:r>
              <a:rPr lang="en-US" b="1" dirty="0" smtClean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Khách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hàng</a:t>
            </a:r>
            <a:r>
              <a:rPr lang="en-US" sz="1600" dirty="0" smtClean="0">
                <a:latin typeface="+mj-lt"/>
              </a:rPr>
              <a:t> request </a:t>
            </a:r>
            <a:r>
              <a:rPr lang="en-US" sz="1600" dirty="0" err="1">
                <a:latin typeface="+mj-lt"/>
              </a:rPr>
              <a:t>t</a:t>
            </a:r>
            <a:r>
              <a:rPr lang="en-US" sz="1600" dirty="0" err="1" smtClean="0">
                <a:latin typeface="+mj-lt"/>
              </a:rPr>
              <a:t>ính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năng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Disble_frame_timeout</a:t>
            </a:r>
            <a:endParaRPr lang="en-US" sz="1600" dirty="0" smtClean="0">
              <a:latin typeface="+mj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3.4 </a:t>
            </a:r>
            <a:r>
              <a:rPr lang="en-US" dirty="0" err="1">
                <a:solidFill>
                  <a:srgbClr val="FFAD00"/>
                </a:solidFill>
              </a:rPr>
              <a:t>Độ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rộng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khung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truyền</a:t>
            </a:r>
            <a:endParaRPr lang="en-US" sz="2800" dirty="0">
              <a:solidFill>
                <a:srgbClr val="FFAD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074188"/>
            <a:ext cx="5847277" cy="24025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115268" y="3697223"/>
            <a:ext cx="5732145" cy="1823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115267" y="5668454"/>
            <a:ext cx="5732145" cy="4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84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phần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cứng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hỗ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trợ</a:t>
            </a:r>
            <a:r>
              <a:rPr lang="en-US" sz="2800" dirty="0">
                <a:solidFill>
                  <a:schemeClr val="bg1"/>
                </a:solidFill>
              </a:rPr>
              <a:t> LIN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86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37491658"/>
              </p:ext>
            </p:extLst>
          </p:nvPr>
        </p:nvGraphicFramePr>
        <p:xfrm>
          <a:off x="2602522" y="1045027"/>
          <a:ext cx="6974673" cy="4530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ết quả hình ảnh cho carcassonne board nx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9" r="8811"/>
          <a:stretch/>
        </p:blipFill>
        <p:spPr bwMode="auto">
          <a:xfrm>
            <a:off x="299523" y="4081103"/>
            <a:ext cx="2282903" cy="164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11" y="1117600"/>
            <a:ext cx="2391926" cy="1804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1004" y="1117600"/>
            <a:ext cx="2173074" cy="1804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1003" y="4081104"/>
            <a:ext cx="2141542" cy="16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6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Điều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khiển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đưa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từ</a:t>
            </a:r>
            <a:r>
              <a:rPr lang="en-US" dirty="0" smtClean="0">
                <a:solidFill>
                  <a:schemeClr val="tx1"/>
                </a:solidFill>
              </a:rPr>
              <a:t> buffer </a:t>
            </a:r>
            <a:r>
              <a:rPr lang="en-US" dirty="0" err="1" smtClean="0">
                <a:solidFill>
                  <a:schemeClr val="tx1"/>
                </a:solidFill>
              </a:rPr>
              <a:t>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dịch</a:t>
            </a:r>
            <a:r>
              <a:rPr lang="en-US" dirty="0" smtClean="0">
                <a:solidFill>
                  <a:schemeClr val="tx1"/>
                </a:solidFill>
              </a:rPr>
              <a:t>, request </a:t>
            </a:r>
            <a:r>
              <a:rPr lang="en-US" dirty="0" err="1" smtClean="0">
                <a:solidFill>
                  <a:schemeClr val="tx1"/>
                </a:solidFill>
              </a:rPr>
              <a:t>ngắt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cấu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mode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nhận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Điều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lấy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thanh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dịch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vào</a:t>
            </a:r>
            <a:r>
              <a:rPr lang="en-US" dirty="0" smtClean="0">
                <a:solidFill>
                  <a:schemeClr val="tx1"/>
                </a:solidFill>
              </a:rPr>
              <a:t> buffer, </a:t>
            </a:r>
            <a:r>
              <a:rPr lang="en-US" dirty="0">
                <a:solidFill>
                  <a:schemeClr val="tx1"/>
                </a:solidFill>
              </a:rPr>
              <a:t>request </a:t>
            </a:r>
            <a:r>
              <a:rPr lang="en-US" dirty="0" err="1">
                <a:solidFill>
                  <a:schemeClr val="tx1"/>
                </a:solidFill>
              </a:rPr>
              <a:t>ngắt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Thiết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lập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cấp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nguồn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bộ</a:t>
            </a:r>
            <a:r>
              <a:rPr lang="en-US" dirty="0" smtClean="0">
                <a:solidFill>
                  <a:schemeClr val="tx1"/>
                </a:solidFill>
              </a:rPr>
              <a:t> timer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ngắt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Tạo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gửi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ngắt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, Rx, Err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MCU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timer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Đếm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thời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frame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Các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khối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khác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dịch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, Rx;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buffer,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điều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khiển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trạng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thái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4.1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</a:t>
            </a:r>
            <a:r>
              <a:rPr lang="en-US" dirty="0" err="1">
                <a:solidFill>
                  <a:srgbClr val="FFAD00"/>
                </a:solidFill>
              </a:rPr>
              <a:t>Sơ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đồ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khối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-2"/>
          <a:stretch/>
        </p:blipFill>
        <p:spPr>
          <a:xfrm>
            <a:off x="6115268" y="394519"/>
            <a:ext cx="5540820" cy="55679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25540" y="1409700"/>
            <a:ext cx="1874520" cy="124206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24060" y="1409700"/>
            <a:ext cx="1874520" cy="124206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92408" y="4335780"/>
            <a:ext cx="1805596" cy="104394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34797" y="4994031"/>
            <a:ext cx="1874520" cy="975859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20863" y="4335780"/>
            <a:ext cx="3082081" cy="495193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08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sẽ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như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nào</a:t>
            </a:r>
            <a:r>
              <a:rPr lang="en-US" dirty="0" smtClean="0">
                <a:solidFill>
                  <a:schemeClr val="tx1"/>
                </a:solidFill>
              </a:rPr>
              <a:t>? </a:t>
            </a:r>
            <a:r>
              <a:rPr lang="en-US" dirty="0" err="1" smtClean="0">
                <a:solidFill>
                  <a:schemeClr val="tx1"/>
                </a:solidFill>
              </a:rPr>
              <a:t>Trình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bày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trong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phần</a:t>
            </a:r>
            <a:r>
              <a:rPr lang="en-US" dirty="0" smtClean="0">
                <a:solidFill>
                  <a:schemeClr val="tx1"/>
                </a:solidFill>
              </a:rPr>
              <a:t> 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lỗi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cứng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LinflexD</a:t>
            </a:r>
            <a:r>
              <a:rPr lang="en-US" dirty="0" smtClean="0">
                <a:solidFill>
                  <a:schemeClr val="tx1"/>
                </a:solidFill>
              </a:rPr>
              <a:t> detect?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4.1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</a:t>
            </a:r>
            <a:r>
              <a:rPr lang="en-US" dirty="0" err="1">
                <a:solidFill>
                  <a:srgbClr val="FFAD00"/>
                </a:solidFill>
              </a:rPr>
              <a:t>Sơ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đồ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khối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6-Point Star 5"/>
          <p:cNvSpPr/>
          <p:nvPr/>
        </p:nvSpPr>
        <p:spPr>
          <a:xfrm>
            <a:off x="7278260" y="2443682"/>
            <a:ext cx="3552825" cy="2638425"/>
          </a:xfrm>
          <a:prstGeom prst="star6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</a:rPr>
              <a:t>Hủy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Bỏ</a:t>
            </a:r>
            <a:r>
              <a:rPr lang="en-US" sz="2400" dirty="0" smtClean="0">
                <a:solidFill>
                  <a:srgbClr val="FF0000"/>
                </a:solidFill>
              </a:rPr>
              <a:t> Frame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27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(1) Header </a:t>
            </a:r>
            <a:r>
              <a:rPr lang="en-GB" b="1" dirty="0"/>
              <a:t>error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Slave </a:t>
            </a:r>
            <a:r>
              <a:rPr lang="en-US" dirty="0" smtClean="0">
                <a:solidFill>
                  <a:schemeClr val="tx1"/>
                </a:solidFill>
              </a:rPr>
              <a:t>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</a:t>
            </a:r>
            <a:r>
              <a:rPr lang="en-US" sz="2000" dirty="0" smtClean="0">
                <a:solidFill>
                  <a:schemeClr val="tx1"/>
                </a:solidFill>
              </a:rPr>
              <a:t>_</a:t>
            </a:r>
            <a:r>
              <a:rPr lang="en-GB" sz="2000" dirty="0" smtClean="0"/>
              <a:t>SFEF/ SDEF/ IDPEF)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Delimiter </a:t>
            </a:r>
            <a:r>
              <a:rPr lang="en-US" dirty="0" err="1" smtClean="0">
                <a:solidFill>
                  <a:schemeClr val="tx1"/>
                </a:solidFill>
              </a:rPr>
              <a:t>quá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ngắn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dưới</a:t>
            </a:r>
            <a:r>
              <a:rPr lang="en-US" dirty="0" smtClean="0">
                <a:solidFill>
                  <a:schemeClr val="tx1"/>
                </a:solidFill>
              </a:rPr>
              <a:t> 1 bit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Trường</a:t>
            </a:r>
            <a:r>
              <a:rPr lang="en-US" dirty="0" smtClean="0">
                <a:solidFill>
                  <a:schemeClr val="tx1"/>
                </a:solidFill>
              </a:rPr>
              <a:t> Sync: </a:t>
            </a:r>
          </a:p>
          <a:p>
            <a:pPr marL="233363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lệch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baurate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GB" dirty="0" smtClean="0"/>
              <a:t>D </a:t>
            </a:r>
            <a:r>
              <a:rPr lang="en-GB" dirty="0"/>
              <a:t>&gt; 14.0625</a:t>
            </a:r>
            <a:r>
              <a:rPr lang="en-GB" dirty="0" smtClean="0"/>
              <a:t>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 PID: </a:t>
            </a:r>
            <a:r>
              <a:rPr lang="en-GB" dirty="0" err="1" smtClean="0"/>
              <a:t>Gía</a:t>
            </a:r>
            <a:r>
              <a:rPr lang="en-GB" dirty="0" smtClean="0"/>
              <a:t> </a:t>
            </a:r>
            <a:r>
              <a:rPr lang="en-GB" dirty="0" err="1" smtClean="0"/>
              <a:t>trị</a:t>
            </a:r>
            <a:r>
              <a:rPr lang="en-GB" dirty="0" smtClean="0"/>
              <a:t> 2 bit P0, P1 </a:t>
            </a:r>
            <a:r>
              <a:rPr lang="en-GB" dirty="0" err="1" smtClean="0"/>
              <a:t>sai</a:t>
            </a:r>
            <a:endParaRPr lang="en-GB" dirty="0" smtClean="0"/>
          </a:p>
          <a:p>
            <a:pPr marL="233363" lvl="1" indent="0">
              <a:buNone/>
            </a:pPr>
            <a:endParaRPr lang="en-GB" dirty="0"/>
          </a:p>
          <a:p>
            <a:pPr marL="233363" lvl="1" indent="0">
              <a:buNone/>
            </a:pPr>
            <a:r>
              <a:rPr lang="en-GB" b="1" dirty="0" err="1" smtClean="0"/>
              <a:t>Không</a:t>
            </a:r>
            <a:r>
              <a:rPr lang="en-GB" b="1" dirty="0" smtClean="0"/>
              <a:t> implement </a:t>
            </a:r>
            <a:r>
              <a:rPr lang="en-GB" b="1" dirty="0" err="1" smtClean="0"/>
              <a:t>trong</a:t>
            </a:r>
            <a:r>
              <a:rPr lang="en-GB" b="1" dirty="0" smtClean="0"/>
              <a:t> driver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25625" y="1973659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ghtning Bolt 4"/>
          <p:cNvSpPr/>
          <p:nvPr/>
        </p:nvSpPr>
        <p:spPr>
          <a:xfrm>
            <a:off x="8510955" y="2792842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7898005" y="2792842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0110318" y="2792842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646738" y="3238500"/>
          <a:ext cx="952500" cy="228600"/>
        </p:xfrm>
        <a:graphic>
          <a:graphicData uri="http://schemas.openxmlformats.org/drawingml/2006/table">
            <a:tbl>
              <a:tblPr/>
              <a:tblGrid>
                <a:gridCol w="9525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000000"/>
                          </a:solidFill>
                          <a:effectLst/>
                          <a:latin typeface="HelveticaLTStd-Roman"/>
                        </a:rPr>
                        <a:t>SFEF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646738" y="3238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247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(2) Bit </a:t>
            </a:r>
            <a:r>
              <a:rPr lang="en-GB" b="1" dirty="0"/>
              <a:t>error</a:t>
            </a:r>
            <a:r>
              <a:rPr lang="en-US" dirty="0" smtClean="0">
                <a:solidFill>
                  <a:schemeClr val="tx1"/>
                </a:solidFill>
              </a:rPr>
              <a:t>: Master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</a:t>
            </a:r>
            <a:r>
              <a:rPr lang="en-GB" sz="2000" dirty="0" smtClean="0"/>
              <a:t>_BEF)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readback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từ</a:t>
            </a:r>
            <a:r>
              <a:rPr lang="en-US" dirty="0" smtClean="0">
                <a:solidFill>
                  <a:schemeClr val="tx1"/>
                </a:solidFill>
              </a:rPr>
              <a:t> Bus, so </a:t>
            </a:r>
            <a:r>
              <a:rPr lang="en-US" dirty="0" err="1" smtClean="0">
                <a:solidFill>
                  <a:schemeClr val="tx1"/>
                </a:solidFill>
              </a:rPr>
              <a:t>sánh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chân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Rx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kiểm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trường</a:t>
            </a:r>
            <a:r>
              <a:rPr lang="en-US" dirty="0" smtClean="0">
                <a:solidFill>
                  <a:schemeClr val="tx1"/>
                </a:solidFill>
              </a:rPr>
              <a:t> Break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Lưu</a:t>
            </a:r>
            <a:r>
              <a:rPr lang="en-GB" dirty="0" smtClean="0">
                <a:solidFill>
                  <a:schemeClr val="tx1"/>
                </a:solidFill>
              </a:rPr>
              <a:t> ý: IC transceiver </a:t>
            </a:r>
            <a:r>
              <a:rPr lang="en-GB" dirty="0" err="1" smtClean="0">
                <a:solidFill>
                  <a:schemeClr val="tx1"/>
                </a:solidFill>
              </a:rPr>
              <a:t>thỏa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mãn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thông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số</a:t>
            </a:r>
            <a:r>
              <a:rPr lang="en-GB" dirty="0" smtClean="0">
                <a:solidFill>
                  <a:schemeClr val="tx1"/>
                </a:solidFill>
              </a:rPr>
              <a:t> delay </a:t>
            </a:r>
            <a:r>
              <a:rPr lang="en-GB" dirty="0" err="1" smtClean="0">
                <a:solidFill>
                  <a:schemeClr val="tx1"/>
                </a:solidFill>
              </a:rPr>
              <a:t>nhỏ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hơn</a:t>
            </a:r>
            <a:r>
              <a:rPr lang="en-GB" dirty="0" smtClean="0">
                <a:solidFill>
                  <a:schemeClr val="tx1"/>
                </a:solidFill>
              </a:rPr>
              <a:t> (</a:t>
            </a:r>
            <a:r>
              <a:rPr lang="en-GB" dirty="0" smtClean="0"/>
              <a:t>1 </a:t>
            </a:r>
            <a:r>
              <a:rPr lang="en-GB" dirty="0"/>
              <a:t>bit – 6 x </a:t>
            </a:r>
            <a:r>
              <a:rPr lang="en-GB" dirty="0" err="1"/>
              <a:t>chu</a:t>
            </a:r>
            <a:r>
              <a:rPr lang="en-GB" dirty="0"/>
              <a:t> </a:t>
            </a:r>
            <a:r>
              <a:rPr lang="en-GB" dirty="0" err="1"/>
              <a:t>kì</a:t>
            </a:r>
            <a:r>
              <a:rPr lang="en-GB" dirty="0"/>
              <a:t> </a:t>
            </a:r>
            <a:r>
              <a:rPr lang="en-GB" dirty="0" smtClean="0"/>
              <a:t>LIN_CPU)</a:t>
            </a:r>
          </a:p>
          <a:p>
            <a:pPr marL="0" indent="0">
              <a:buNone/>
            </a:pPr>
            <a:r>
              <a:rPr lang="en-GB" sz="1800" u="sng" dirty="0" smtClean="0"/>
              <a:t>Vi </a:t>
            </a:r>
            <a:r>
              <a:rPr lang="en-GB" sz="1800" u="sng" dirty="0" err="1" smtClean="0"/>
              <a:t>dụ</a:t>
            </a:r>
            <a:r>
              <a:rPr lang="en-GB" sz="1800" u="sng" dirty="0" smtClean="0"/>
              <a:t>:</a:t>
            </a:r>
          </a:p>
          <a:p>
            <a:pPr marL="0" indent="0">
              <a:buNone/>
            </a:pPr>
            <a:r>
              <a:rPr lang="en-GB" sz="1800" dirty="0" smtClean="0"/>
              <a:t>- </a:t>
            </a:r>
            <a:r>
              <a:rPr lang="en-GB" sz="1800" dirty="0" err="1" smtClean="0"/>
              <a:t>Baudrate</a:t>
            </a:r>
            <a:r>
              <a:rPr lang="en-GB" sz="1800" dirty="0" smtClean="0"/>
              <a:t> </a:t>
            </a:r>
            <a:r>
              <a:rPr lang="en-GB" sz="1800" dirty="0"/>
              <a:t>= 20 Kbit/s </a:t>
            </a:r>
            <a:r>
              <a:rPr lang="en-GB" sz="1800" dirty="0" smtClean="0"/>
              <a:t>=&gt; 1 bit = </a:t>
            </a:r>
            <a:r>
              <a:rPr lang="en-GB" sz="1800" dirty="0"/>
              <a:t>50 µs</a:t>
            </a:r>
            <a:endParaRPr lang="en-US" sz="1800" dirty="0"/>
          </a:p>
          <a:p>
            <a:pPr marL="0" indent="0">
              <a:buNone/>
            </a:pPr>
            <a:r>
              <a:rPr lang="en-GB" sz="1800" dirty="0" smtClean="0"/>
              <a:t>- LIN_CLK </a:t>
            </a:r>
            <a:r>
              <a:rPr lang="en-GB" sz="1800" dirty="0"/>
              <a:t>= 80 </a:t>
            </a:r>
            <a:r>
              <a:rPr lang="en-GB" sz="1800" dirty="0" smtClean="0"/>
              <a:t>MHz =&gt; </a:t>
            </a:r>
            <a:r>
              <a:rPr lang="en-GB" sz="1800" dirty="0"/>
              <a:t>6 x </a:t>
            </a:r>
            <a:r>
              <a:rPr lang="en-GB" sz="1800" dirty="0" err="1"/>
              <a:t>chu</a:t>
            </a:r>
            <a:r>
              <a:rPr lang="en-GB" sz="1800" dirty="0"/>
              <a:t> </a:t>
            </a:r>
            <a:r>
              <a:rPr lang="en-GB" sz="1800" dirty="0" err="1"/>
              <a:t>kì</a:t>
            </a:r>
            <a:r>
              <a:rPr lang="en-GB" sz="1800" dirty="0"/>
              <a:t> LIN_CLK = 75 ns</a:t>
            </a:r>
            <a:endParaRPr lang="en-US" sz="1800" dirty="0"/>
          </a:p>
          <a:p>
            <a:pPr marL="0" indent="0">
              <a:buNone/>
            </a:pPr>
            <a:r>
              <a:rPr lang="en-GB" sz="1800" dirty="0"/>
              <a:t>Do </a:t>
            </a:r>
            <a:r>
              <a:rPr lang="en-GB" sz="1800" dirty="0" err="1"/>
              <a:t>đó</a:t>
            </a:r>
            <a:r>
              <a:rPr lang="en-GB" sz="1800" dirty="0"/>
              <a:t>, (1-bit time) - (6 x </a:t>
            </a:r>
            <a:r>
              <a:rPr lang="en-GB" sz="1800" dirty="0" err="1"/>
              <a:t>chu</a:t>
            </a:r>
            <a:r>
              <a:rPr lang="en-GB" sz="1800" dirty="0"/>
              <a:t> </a:t>
            </a:r>
            <a:r>
              <a:rPr lang="en-GB" sz="1800" dirty="0" err="1"/>
              <a:t>kì</a:t>
            </a:r>
            <a:r>
              <a:rPr lang="en-GB" sz="1800" dirty="0"/>
              <a:t> LIN_CLK) = 49.925 µs</a:t>
            </a:r>
            <a:endParaRPr lang="en-US" sz="1800" dirty="0"/>
          </a:p>
          <a:p>
            <a:pPr marL="233363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835107" y="1136554"/>
            <a:ext cx="5113714" cy="23459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ghtning Bolt 4"/>
          <p:cNvSpPr/>
          <p:nvPr/>
        </p:nvSpPr>
        <p:spPr>
          <a:xfrm>
            <a:off x="9110071" y="1436317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8289733" y="1436317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0541467" y="1436317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38474" y="3520730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Lightning Bolt 10"/>
          <p:cNvSpPr/>
          <p:nvPr/>
        </p:nvSpPr>
        <p:spPr>
          <a:xfrm>
            <a:off x="7498491" y="4020418"/>
            <a:ext cx="633046" cy="864158"/>
          </a:xfrm>
          <a:prstGeom prst="lightningBol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Lightning Bolt 11"/>
          <p:cNvSpPr/>
          <p:nvPr/>
        </p:nvSpPr>
        <p:spPr>
          <a:xfrm>
            <a:off x="10224944" y="4020418"/>
            <a:ext cx="633046" cy="864158"/>
          </a:xfrm>
          <a:prstGeom prst="lightningBol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2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(3) Timeout error</a:t>
            </a:r>
            <a:r>
              <a:rPr lang="en-US" dirty="0" smtClean="0">
                <a:solidFill>
                  <a:schemeClr val="tx1"/>
                </a:solidFill>
              </a:rPr>
              <a:t>: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LINESR_OCF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Master: </a:t>
            </a:r>
            <a:r>
              <a:rPr lang="en-US" dirty="0" err="1" smtClean="0">
                <a:solidFill>
                  <a:schemeClr val="tx1"/>
                </a:solidFill>
              </a:rPr>
              <a:t>Sau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header, load </a:t>
            </a:r>
            <a:r>
              <a:rPr lang="en-US" dirty="0" err="1" smtClean="0">
                <a:solidFill>
                  <a:schemeClr val="tx1"/>
                </a:solidFill>
              </a:rPr>
              <a:t>vào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LINOCR_OC2:</a:t>
            </a:r>
          </a:p>
          <a:p>
            <a:pPr marL="233363" lvl="1" indent="0">
              <a:buNone/>
            </a:pPr>
            <a:r>
              <a:rPr lang="en-GB" sz="1800" dirty="0" err="1" smtClean="0"/>
              <a:t>Nominal_time_out</a:t>
            </a:r>
            <a:r>
              <a:rPr lang="en-GB" sz="1800" dirty="0" smtClean="0"/>
              <a:t> </a:t>
            </a:r>
            <a:r>
              <a:rPr lang="en-GB" sz="1800" dirty="0"/>
              <a:t>+ </a:t>
            </a:r>
            <a:r>
              <a:rPr lang="en-GB" sz="1800" dirty="0" smtClean="0"/>
              <a:t>[</a:t>
            </a:r>
            <a:r>
              <a:rPr lang="en-GB" sz="1800" dirty="0"/>
              <a:t>CNT] </a:t>
            </a:r>
            <a:r>
              <a:rPr lang="en-GB" sz="1800" dirty="0" smtClean="0"/>
              <a:t>= </a:t>
            </a:r>
          </a:p>
          <a:p>
            <a:pPr marL="233363" lvl="1" indent="0">
              <a:buNone/>
            </a:pPr>
            <a:r>
              <a:rPr lang="en-GB" sz="1800" dirty="0" smtClean="0"/>
              <a:t>1.4 </a:t>
            </a:r>
            <a:r>
              <a:rPr lang="en-GB" sz="1800" dirty="0"/>
              <a:t>× ((DFL + 2) × 10 bit </a:t>
            </a:r>
            <a:r>
              <a:rPr lang="en-GB" sz="1800" dirty="0" smtClean="0"/>
              <a:t>time + [</a:t>
            </a:r>
            <a:r>
              <a:rPr lang="en-GB" sz="1800" dirty="0"/>
              <a:t>CNT</a:t>
            </a:r>
            <a:r>
              <a:rPr lang="en-GB" sz="1800" dirty="0" smtClean="0"/>
              <a:t>]</a:t>
            </a:r>
          </a:p>
          <a:p>
            <a:pPr marL="233363" lvl="1" indent="0">
              <a:buNone/>
            </a:pPr>
            <a:endParaRPr lang="en-GB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Slave: </a:t>
            </a:r>
            <a:r>
              <a:rPr lang="en-GB" dirty="0" err="1" smtClean="0">
                <a:solidFill>
                  <a:schemeClr val="tx1"/>
                </a:solidFill>
              </a:rPr>
              <a:t>Đọc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tài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liệu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2.3.1, </a:t>
            </a:r>
            <a:r>
              <a:rPr lang="en-US" dirty="0" err="1" smtClean="0"/>
              <a:t>không</a:t>
            </a:r>
            <a:r>
              <a:rPr lang="en-US" dirty="0" smtClean="0"/>
              <a:t> implement </a:t>
            </a:r>
            <a:r>
              <a:rPr lang="en-US" dirty="0" err="1" smtClean="0"/>
              <a:t>trong</a:t>
            </a:r>
            <a:r>
              <a:rPr lang="en-US" dirty="0" smtClean="0"/>
              <a:t> driver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785389"/>
            <a:ext cx="5874784" cy="160551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101514" y="4255266"/>
            <a:ext cx="5874784" cy="15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70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(4) Framing </a:t>
            </a:r>
            <a:r>
              <a:rPr lang="en-GB" b="1" dirty="0"/>
              <a:t>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LINESR_FEF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Stop bit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byte </a:t>
            </a:r>
            <a:r>
              <a:rPr lang="en-US" dirty="0" err="1" smtClean="0">
                <a:solidFill>
                  <a:schemeClr val="tx1"/>
                </a:solidFill>
              </a:rPr>
              <a:t>đang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mức</a:t>
            </a:r>
            <a:r>
              <a:rPr lang="en-US" dirty="0" smtClean="0">
                <a:solidFill>
                  <a:schemeClr val="tx1"/>
                </a:solidFill>
              </a:rPr>
              <a:t> 0 (</a:t>
            </a:r>
            <a:r>
              <a:rPr lang="en-US" dirty="0" err="1" smtClean="0">
                <a:solidFill>
                  <a:schemeClr val="tx1"/>
                </a:solidFill>
              </a:rPr>
              <a:t>thay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vì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mức</a:t>
            </a:r>
            <a:r>
              <a:rPr lang="en-US" dirty="0" smtClean="0">
                <a:solidFill>
                  <a:schemeClr val="tx1"/>
                </a:solidFill>
              </a:rPr>
              <a:t> 1)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859150" y="1163513"/>
            <a:ext cx="5113714" cy="23459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Lightning Bolt 9"/>
          <p:cNvSpPr/>
          <p:nvPr/>
        </p:nvSpPr>
        <p:spPr>
          <a:xfrm>
            <a:off x="9700220" y="1552557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Lightning Bolt 10"/>
          <p:cNvSpPr/>
          <p:nvPr/>
        </p:nvSpPr>
        <p:spPr>
          <a:xfrm>
            <a:off x="8289733" y="1550617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Lightning Bolt 11"/>
          <p:cNvSpPr/>
          <p:nvPr/>
        </p:nvSpPr>
        <p:spPr>
          <a:xfrm>
            <a:off x="11104176" y="1550617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48793" y="3544462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6" name="Lightning Bolt 15"/>
          <p:cNvSpPr/>
          <p:nvPr/>
        </p:nvSpPr>
        <p:spPr>
          <a:xfrm>
            <a:off x="8021002" y="4144766"/>
            <a:ext cx="633046" cy="864158"/>
          </a:xfrm>
          <a:prstGeom prst="lightningBol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Lightning Bolt 16"/>
          <p:cNvSpPr/>
          <p:nvPr/>
        </p:nvSpPr>
        <p:spPr>
          <a:xfrm>
            <a:off x="11099150" y="4144766"/>
            <a:ext cx="633046" cy="864158"/>
          </a:xfrm>
          <a:prstGeom prst="lightningBol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63188" y="2414775"/>
            <a:ext cx="128587" cy="3236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657003" y="2414775"/>
            <a:ext cx="128587" cy="3236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76342" y="5008924"/>
            <a:ext cx="128587" cy="323663"/>
          </a:xfrm>
          <a:prstGeom prst="rec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4490" y="5008924"/>
            <a:ext cx="128587" cy="323663"/>
          </a:xfrm>
          <a:prstGeom prst="rec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858485" y="2414774"/>
            <a:ext cx="128587" cy="3236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38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(5) Checksum </a:t>
            </a:r>
            <a:r>
              <a:rPr lang="en-GB" b="1" dirty="0"/>
              <a:t>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LINESR_CEF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Gía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byte checksum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khớp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với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15268" y="1778000"/>
            <a:ext cx="5878809" cy="2451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Lightning Bolt 16"/>
          <p:cNvSpPr/>
          <p:nvPr/>
        </p:nvSpPr>
        <p:spPr>
          <a:xfrm>
            <a:off x="10251425" y="2420741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6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utoShape 2" descr="http://ibrandmedia.com.vn/alpha/upload/images/image1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57955112"/>
              </p:ext>
            </p:extLst>
          </p:nvPr>
        </p:nvGraphicFramePr>
        <p:xfrm>
          <a:off x="2936129" y="1445017"/>
          <a:ext cx="8468189" cy="4364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975" y="1019916"/>
            <a:ext cx="1668139" cy="16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79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(6) </a:t>
            </a:r>
            <a:r>
              <a:rPr lang="en-GB" b="1" dirty="0"/>
              <a:t>Overrun 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LINESR_BOF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đệm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đầy</a:t>
            </a:r>
            <a:r>
              <a:rPr lang="en-US" dirty="0" smtClean="0">
                <a:solidFill>
                  <a:schemeClr val="tx1"/>
                </a:solidFill>
              </a:rPr>
              <a:t>, do </a:t>
            </a: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chưa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được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đọc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bởi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mềm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CR1_RBLM = 0: </a:t>
            </a:r>
            <a:r>
              <a:rPr lang="en-US" dirty="0" err="1" smtClean="0">
                <a:solidFill>
                  <a:schemeClr val="tx1"/>
                </a:solidFill>
              </a:rPr>
              <a:t>Bản</a:t>
            </a:r>
            <a:r>
              <a:rPr lang="en-US" dirty="0" smtClean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cũ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trong</a:t>
            </a:r>
            <a:r>
              <a:rPr lang="en-US" dirty="0" smtClean="0">
                <a:solidFill>
                  <a:schemeClr val="tx1"/>
                </a:solidFill>
              </a:rPr>
              <a:t> buffer </a:t>
            </a:r>
            <a:r>
              <a:rPr lang="en-US" dirty="0" err="1" smtClean="0">
                <a:solidFill>
                  <a:schemeClr val="tx1"/>
                </a:solidFill>
              </a:rPr>
              <a:t>bị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đè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bởi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bản</a:t>
            </a:r>
            <a:r>
              <a:rPr lang="en-US" dirty="0" smtClean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mới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CR1_RBLM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dirty="0" smtClean="0">
                <a:solidFill>
                  <a:schemeClr val="tx1"/>
                </a:solidFill>
              </a:rPr>
              <a:t>1: </a:t>
            </a:r>
            <a:r>
              <a:rPr lang="en-US" dirty="0" err="1">
                <a:solidFill>
                  <a:schemeClr val="tx1"/>
                </a:solidFill>
              </a:rPr>
              <a:t>Bản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mới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hủy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bỏ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48793" y="1815609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Lightning Bolt 16"/>
          <p:cNvSpPr/>
          <p:nvPr/>
        </p:nvSpPr>
        <p:spPr>
          <a:xfrm>
            <a:off x="7432025" y="2395341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87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 smtClean="0"/>
              <a:t>(7) </a:t>
            </a:r>
            <a:r>
              <a:rPr lang="en-GB" b="1" dirty="0"/>
              <a:t>Stuck at zero timeout 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smtClean="0"/>
              <a:t>LINESR_SZF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Bus LIN ở </a:t>
            </a:r>
            <a:r>
              <a:rPr lang="en-GB" dirty="0" err="1"/>
              <a:t>m</a:t>
            </a:r>
            <a:r>
              <a:rPr lang="en-GB" dirty="0" err="1" smtClean="0"/>
              <a:t>ức</a:t>
            </a:r>
            <a:r>
              <a:rPr lang="en-GB" dirty="0" smtClean="0"/>
              <a:t> </a:t>
            </a:r>
            <a:r>
              <a:rPr lang="en-GB" dirty="0" err="1"/>
              <a:t>thấp</a:t>
            </a:r>
            <a:r>
              <a:rPr lang="en-GB" dirty="0"/>
              <a:t> </a:t>
            </a:r>
            <a:r>
              <a:rPr lang="en-GB" dirty="0" err="1"/>
              <a:t>ít</a:t>
            </a:r>
            <a:r>
              <a:rPr lang="en-GB" dirty="0"/>
              <a:t> </a:t>
            </a:r>
            <a:r>
              <a:rPr lang="en-GB" dirty="0" err="1"/>
              <a:t>nhất</a:t>
            </a:r>
            <a:r>
              <a:rPr lang="en-GB" dirty="0"/>
              <a:t> 100 bit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cứng</a:t>
            </a:r>
            <a:r>
              <a:rPr lang="en-US" dirty="0">
                <a:solidFill>
                  <a:srgbClr val="FFAD00"/>
                </a:solidFill>
              </a:rPr>
              <a:t> LINFLEXD – Detect </a:t>
            </a:r>
            <a:r>
              <a:rPr lang="en-US" dirty="0" err="1" smtClean="0">
                <a:solidFill>
                  <a:srgbClr val="FFAD00"/>
                </a:solidFill>
              </a:rPr>
              <a:t>lỗi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63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4.2 So </a:t>
            </a:r>
            <a:r>
              <a:rPr lang="en-US" dirty="0" err="1">
                <a:solidFill>
                  <a:srgbClr val="FFAD00"/>
                </a:solidFill>
              </a:rPr>
              <a:t>sánh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các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>
                <a:solidFill>
                  <a:srgbClr val="FFAD00"/>
                </a:solidFill>
              </a:rPr>
              <a:t>phần</a:t>
            </a:r>
            <a:r>
              <a:rPr lang="en-US" dirty="0">
                <a:solidFill>
                  <a:srgbClr val="FFAD00"/>
                </a:solidFill>
              </a:rPr>
              <a:t> </a:t>
            </a:r>
            <a:r>
              <a:rPr lang="en-US" dirty="0" err="1" smtClean="0">
                <a:solidFill>
                  <a:srgbClr val="FFAD00"/>
                </a:solidFill>
              </a:rPr>
              <a:t>cứng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134491"/>
              </p:ext>
            </p:extLst>
          </p:nvPr>
        </p:nvGraphicFramePr>
        <p:xfrm>
          <a:off x="1062365" y="1947427"/>
          <a:ext cx="10105805" cy="4056912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579970"/>
                <a:gridCol w="1376624"/>
                <a:gridCol w="1959428"/>
                <a:gridCol w="2130251"/>
                <a:gridCol w="2140299"/>
                <a:gridCol w="1919233"/>
              </a:tblGrid>
              <a:tr h="3212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Thứ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tự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Phần cứng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LINFLEXD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ESCI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SCI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LPUART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4451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Break length (bit)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(11 -&gt; 23), 36, 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10, 13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10, 13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10, 13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799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Thanh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ghi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dữ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 smtClean="0">
                          <a:effectLst/>
                        </a:rPr>
                        <a:t>liệu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(byte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dirty="0" smtClean="0">
                          <a:effectLst/>
                        </a:rPr>
                        <a:t>: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8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LINFlexD_BDRM</a:t>
                      </a:r>
                      <a:r>
                        <a:rPr lang="en-US" sz="1050" dirty="0" smtClean="0">
                          <a:effectLst/>
                        </a:rPr>
                        <a:t> </a:t>
                      </a:r>
                      <a:r>
                        <a:rPr lang="en-US" sz="1050" dirty="0">
                          <a:effectLst/>
                        </a:rPr>
                        <a:t>- 4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LINFlexD_BDRL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– </a:t>
                      </a:r>
                      <a:r>
                        <a:rPr lang="en-US" sz="1050" dirty="0">
                          <a:effectLst/>
                        </a:rPr>
                        <a:t>4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baseline="0" dirty="0" smtClean="0">
                          <a:effectLst/>
                        </a:rPr>
                        <a:t>: 8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eSCI_LRR</a:t>
                      </a:r>
                      <a:r>
                        <a:rPr lang="en-US" sz="1050" dirty="0" smtClean="0">
                          <a:effectLst/>
                        </a:rPr>
                        <a:t> </a:t>
                      </a:r>
                      <a:r>
                        <a:rPr lang="en-US" sz="1050" dirty="0">
                          <a:effectLst/>
                        </a:rPr>
                        <a:t>– 1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50" dirty="0" err="1">
                          <a:effectLst/>
                        </a:rPr>
                        <a:t>eSCI_LTR</a:t>
                      </a:r>
                      <a:r>
                        <a:rPr lang="en-US" sz="1050" dirty="0">
                          <a:effectLst/>
                        </a:rPr>
                        <a:t> – 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baseline="0" dirty="0" smtClean="0">
                          <a:effectLst/>
                        </a:rPr>
                        <a:t>: 1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SCIDRL </a:t>
                      </a:r>
                      <a:r>
                        <a:rPr lang="en-US" sz="1050" dirty="0">
                          <a:effectLst/>
                        </a:rPr>
                        <a:t>– 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 smtClean="0">
                          <a:effectLst/>
                        </a:rPr>
                        <a:t>Tổng</a:t>
                      </a:r>
                      <a:r>
                        <a:rPr lang="en-US" sz="1050" baseline="0" dirty="0" smtClean="0">
                          <a:effectLst/>
                        </a:rPr>
                        <a:t>: 1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LPUART_DATA – </a:t>
                      </a: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744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 smtClean="0">
                          <a:effectLst/>
                        </a:rPr>
                        <a:t>Hỗ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baseline="0" dirty="0" err="1" smtClean="0">
                          <a:effectLst/>
                        </a:rPr>
                        <a:t>trợ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DMA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2/16 </a:t>
                      </a:r>
                      <a:r>
                        <a:rPr lang="en-US" sz="1050" dirty="0" err="1">
                          <a:effectLst/>
                        </a:rPr>
                        <a:t>kênh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>
                          <a:effectLst/>
                        </a:rPr>
                        <a:t>LINFlexD</a:t>
                      </a:r>
                      <a:r>
                        <a:rPr lang="en-US" sz="1050" dirty="0">
                          <a:effectLst/>
                        </a:rPr>
                        <a:t>[0], </a:t>
                      </a:r>
                      <a:r>
                        <a:rPr lang="en-US" sz="1050" dirty="0" err="1">
                          <a:effectLst/>
                        </a:rPr>
                        <a:t>LINFlexD</a:t>
                      </a:r>
                      <a:r>
                        <a:rPr lang="en-US" sz="1050" dirty="0">
                          <a:effectLst/>
                        </a:rPr>
                        <a:t>[1])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2/6 </a:t>
                      </a:r>
                      <a:r>
                        <a:rPr lang="en-US" sz="1050" dirty="0" err="1" smtClean="0">
                          <a:effectLst/>
                        </a:rPr>
                        <a:t>kênh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eSCI_A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en-US" sz="1050" dirty="0" err="1">
                          <a:effectLst/>
                        </a:rPr>
                        <a:t>eSCI_B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3/3 </a:t>
                      </a:r>
                      <a:r>
                        <a:rPr lang="en-US" sz="1050" dirty="0" err="1" smtClean="0">
                          <a:effectLst/>
                        </a:rPr>
                        <a:t>kênh</a:t>
                      </a:r>
                      <a:endParaRPr lang="en-US" sz="105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smtClean="0">
                          <a:effectLst/>
                        </a:rPr>
                        <a:t>(LPUART0</a:t>
                      </a:r>
                      <a:r>
                        <a:rPr lang="en-US" sz="1050" dirty="0">
                          <a:effectLst/>
                        </a:rPr>
                        <a:t>, LPUART1, LPUART2)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</a:rPr>
                        <a:t>Timer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Có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Chế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độ</a:t>
                      </a:r>
                      <a:r>
                        <a:rPr lang="en-US" sz="1050" dirty="0">
                          <a:effectLst/>
                        </a:rPr>
                        <a:t> Sleep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Stop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Cờ</a:t>
                      </a:r>
                      <a:r>
                        <a:rPr lang="en-US" sz="1050" dirty="0">
                          <a:effectLst/>
                        </a:rPr>
                        <a:t> wakeup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Tính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byte Checksum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Có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Tính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byte PID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Có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Không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</a:rPr>
                        <a:t>Không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790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Autosar</a:t>
            </a:r>
            <a:r>
              <a:rPr lang="en-US" sz="2800" dirty="0">
                <a:solidFill>
                  <a:schemeClr val="bg1"/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8419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12992"/>
              </p:ext>
            </p:extLst>
          </p:nvPr>
        </p:nvGraphicFramePr>
        <p:xfrm>
          <a:off x="296262" y="1730035"/>
          <a:ext cx="11666282" cy="395713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48659"/>
                <a:gridCol w="2950424"/>
                <a:gridCol w="2300749"/>
                <a:gridCol w="2109019"/>
                <a:gridCol w="1961536"/>
                <a:gridCol w="1833335"/>
                <a:gridCol w="162560"/>
              </a:tblGrid>
              <a:tr h="303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</a:rPr>
                        <a:t>#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</a:rPr>
                        <a:t>Tính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</a:rPr>
                        <a:t>năng</a:t>
                      </a:r>
                      <a:r>
                        <a:rPr lang="en-US" sz="1200" baseline="0" dirty="0" smtClean="0">
                          <a:effectLst/>
                        </a:rPr>
                        <a:t>/ </a:t>
                      </a:r>
                      <a:r>
                        <a:rPr lang="en-US" sz="1200" baseline="0" dirty="0" err="1" smtClean="0">
                          <a:effectLst/>
                        </a:rPr>
                        <a:t>P</a:t>
                      </a:r>
                      <a:r>
                        <a:rPr lang="en-US" sz="1200" dirty="0" err="1" smtClean="0">
                          <a:effectLst/>
                        </a:rPr>
                        <a:t>hần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cứng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LINFLEXD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ESCI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SCI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LPUART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22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Hỗ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trợ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generate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detect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trường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Break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Có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Có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Có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Có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2612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Độ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dài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Break (bit)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11 -&gt; 23, 36, 50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10, 13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10, 13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10, 13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51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Kiểu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truyền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/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nhận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dữ</a:t>
                      </a: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liệu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Frame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Frame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Byte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Byte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67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Kích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thước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thanh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ghi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dữ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liệu</a:t>
                      </a:r>
                      <a:r>
                        <a:rPr lang="en-US" sz="1200" baseline="0" dirty="0" smtClean="0"/>
                        <a:t> (byte)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LINFlexD_BDRM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- 4</a:t>
                      </a:r>
                    </a:p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LINFlexD_BDRL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- 4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eSCI_LRR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1</a:t>
                      </a:r>
                    </a:p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eSCI_LTR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1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SCI_DRL – 1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LPUART_DATA - 1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217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Hỗ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trợ</a:t>
                      </a:r>
                      <a:r>
                        <a:rPr lang="en-US" sz="1200" baseline="0" dirty="0" smtClean="0"/>
                        <a:t> DMA (</a:t>
                      </a:r>
                      <a:r>
                        <a:rPr lang="en-US" sz="1200" baseline="0" dirty="0" err="1" smtClean="0"/>
                        <a:t>kênh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2/16 </a:t>
                      </a:r>
                      <a:r>
                        <a:rPr lang="en-US" sz="1200" dirty="0" err="1" smtClean="0"/>
                        <a:t>kênh</a:t>
                      </a:r>
                      <a:r>
                        <a:rPr lang="en-US" sz="1200" baseline="0" dirty="0" smtClean="0"/>
                        <a:t> (0, 1)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2/16 </a:t>
                      </a:r>
                      <a:r>
                        <a:rPr lang="en-US" sz="1200" dirty="0" err="1" smtClean="0"/>
                        <a:t>kênh</a:t>
                      </a:r>
                      <a:r>
                        <a:rPr lang="en-US" sz="1200" baseline="0" dirty="0" smtClean="0"/>
                        <a:t> (A, B)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3/3 </a:t>
                      </a:r>
                      <a:r>
                        <a:rPr lang="en-US" sz="1200" dirty="0" err="1" smtClean="0"/>
                        <a:t>kênh</a:t>
                      </a:r>
                      <a:r>
                        <a:rPr lang="en-US" sz="1200" baseline="0" dirty="0" smtClean="0"/>
                        <a:t> (0, 1, 2)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98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Implement </a:t>
                      </a:r>
                      <a:r>
                        <a:rPr lang="en-US" sz="1200" dirty="0" err="1" smtClean="0"/>
                        <a:t>trong</a:t>
                      </a:r>
                      <a:r>
                        <a:rPr lang="en-US" sz="1200" dirty="0" smtClean="0"/>
                        <a:t> driver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Frame Timeout (</a:t>
                      </a:r>
                      <a:r>
                        <a:rPr lang="en-US" sz="1200" baseline="0" dirty="0" err="1" smtClean="0"/>
                        <a:t>Yêu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cầu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Autosar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Phần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cứng</a:t>
                      </a:r>
                      <a:r>
                        <a:rPr lang="en-US" sz="1200" baseline="0" dirty="0" smtClean="0"/>
                        <a:t> Timer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Chế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độ</a:t>
                      </a:r>
                      <a:r>
                        <a:rPr lang="en-US" sz="1200" baseline="0" dirty="0" smtClean="0"/>
                        <a:t> Sleep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Detect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xung</a:t>
                      </a:r>
                      <a:r>
                        <a:rPr lang="en-US" sz="1200" baseline="0" dirty="0" smtClean="0"/>
                        <a:t> wakeup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Cờ</a:t>
                      </a:r>
                      <a:r>
                        <a:rPr lang="en-US" sz="1200" baseline="0" dirty="0" smtClean="0"/>
                        <a:t> wakeup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cờ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cờ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Hỗ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trợ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tính</a:t>
                      </a:r>
                      <a:r>
                        <a:rPr lang="en-US" sz="1200" baseline="0" dirty="0" smtClean="0"/>
                        <a:t> byte Checksum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hàm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hàm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 smtClean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Hỗ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trợ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tính</a:t>
                      </a:r>
                      <a:r>
                        <a:rPr lang="en-US" sz="1200" baseline="0" dirty="0" smtClean="0"/>
                        <a:t> ID Parity (P0, P1)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Có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hàm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 smtClean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Không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dùng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hàm</a:t>
                      </a:r>
                      <a:r>
                        <a:rPr lang="en-US" sz="1200" baseline="0" dirty="0" smtClean="0"/>
                        <a:t> software</a:t>
                      </a:r>
                      <a:endParaRPr lang="en-US" sz="1200" dirty="0" smtClean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365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36685" y="12482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645637"/>
              </p:ext>
            </p:extLst>
          </p:nvPr>
        </p:nvGraphicFramePr>
        <p:xfrm>
          <a:off x="3236685" y="1248229"/>
          <a:ext cx="5724525" cy="815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Visio" r:id="rId4" imgW="7820078" imgH="11144250" progId="Visio.Drawing.15">
                  <p:embed/>
                </p:oleObj>
              </mc:Choice>
              <mc:Fallback>
                <p:oleObj name="Visio" r:id="rId4" imgW="7820078" imgH="111442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685" y="1248229"/>
                        <a:ext cx="5724525" cy="815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0092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004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6</a:t>
            </a:r>
            <a:r>
              <a:rPr lang="en-US" b="1" dirty="0" smtClean="0">
                <a:solidFill>
                  <a:srgbClr val="FFAD00"/>
                </a:solidFill>
              </a:rPr>
              <a:t>.1 </a:t>
            </a:r>
            <a:r>
              <a:rPr lang="en-US" b="1" dirty="0" err="1" smtClean="0">
                <a:solidFill>
                  <a:srgbClr val="FFAD00"/>
                </a:solidFill>
              </a:rPr>
              <a:t>Sơ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đồ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lắp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mạch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299523" y="1628486"/>
            <a:ext cx="2543175" cy="43532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b="1" dirty="0" err="1" smtClean="0"/>
              <a:t>Lỗi</a:t>
            </a:r>
            <a:r>
              <a:rPr lang="en-GB" sz="2000" b="1" dirty="0" smtClean="0"/>
              <a:t> </a:t>
            </a:r>
            <a:r>
              <a:rPr lang="en-GB" sz="2000" b="1" dirty="0" err="1" smtClean="0"/>
              <a:t>thường</a:t>
            </a:r>
            <a:r>
              <a:rPr lang="en-GB" sz="2000" b="1" dirty="0" smtClean="0"/>
              <a:t> </a:t>
            </a:r>
            <a:r>
              <a:rPr lang="en-GB" sz="2000" b="1" dirty="0" err="1" smtClean="0"/>
              <a:t>gặp</a:t>
            </a:r>
            <a:r>
              <a:rPr lang="en-GB" sz="2000" b="1" dirty="0" smtClean="0"/>
              <a:t>: </a:t>
            </a:r>
            <a:r>
              <a:rPr lang="en-GB" sz="2000" b="1" dirty="0" smtClean="0">
                <a:solidFill>
                  <a:srgbClr val="FF0000"/>
                </a:solidFill>
              </a:rPr>
              <a:t>Stuck </a:t>
            </a:r>
            <a:r>
              <a:rPr lang="en-GB" sz="2000" b="1" dirty="0">
                <a:solidFill>
                  <a:srgbClr val="FF0000"/>
                </a:solidFill>
              </a:rPr>
              <a:t>at </a:t>
            </a:r>
            <a:r>
              <a:rPr lang="en-GB" sz="2000" b="1" dirty="0" smtClean="0">
                <a:solidFill>
                  <a:srgbClr val="FF0000"/>
                </a:solidFill>
              </a:rPr>
              <a:t>zero timeout error</a:t>
            </a:r>
            <a:endParaRPr lang="en-GB" sz="2000" b="1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 IC transceiver </a:t>
            </a:r>
            <a:r>
              <a:rPr lang="en-GB" sz="2000" dirty="0" err="1"/>
              <a:t>đã</a:t>
            </a:r>
            <a:r>
              <a:rPr lang="en-GB" sz="2000" dirty="0"/>
              <a:t> </a:t>
            </a:r>
            <a:r>
              <a:rPr lang="en-GB" sz="2000" dirty="0" err="1"/>
              <a:t>được</a:t>
            </a:r>
            <a:r>
              <a:rPr lang="en-GB" sz="2000" dirty="0"/>
              <a:t> </a:t>
            </a:r>
            <a:r>
              <a:rPr lang="en-GB" sz="2000" dirty="0" err="1"/>
              <a:t>cấp</a:t>
            </a:r>
            <a:r>
              <a:rPr lang="en-GB" sz="2000" dirty="0"/>
              <a:t> </a:t>
            </a:r>
            <a:r>
              <a:rPr lang="en-GB" sz="2000" dirty="0" err="1"/>
              <a:t>nguồn</a:t>
            </a:r>
            <a:r>
              <a:rPr lang="en-GB" sz="2000" dirty="0"/>
              <a:t> </a:t>
            </a:r>
            <a:r>
              <a:rPr lang="en-GB" sz="2000" dirty="0" err="1"/>
              <a:t>chưa</a:t>
            </a:r>
            <a:r>
              <a:rPr lang="en-GB" sz="2000" dirty="0"/>
              <a:t>?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 smtClean="0"/>
              <a:t> </a:t>
            </a:r>
            <a:r>
              <a:rPr lang="en-GB" sz="2000" dirty="0" err="1" smtClean="0"/>
              <a:t>Chân</a:t>
            </a:r>
            <a:r>
              <a:rPr lang="en-GB" sz="2000" dirty="0" smtClean="0"/>
              <a:t> </a:t>
            </a:r>
            <a:r>
              <a:rPr lang="en-GB" sz="2000" dirty="0"/>
              <a:t>Rx </a:t>
            </a:r>
            <a:r>
              <a:rPr lang="en-GB" sz="2000" dirty="0" err="1"/>
              <a:t>có</a:t>
            </a:r>
            <a:r>
              <a:rPr lang="en-GB" sz="2000" dirty="0"/>
              <a:t> </a:t>
            </a:r>
            <a:r>
              <a:rPr lang="en-GB" sz="2000" dirty="0" err="1"/>
              <a:t>bị</a:t>
            </a:r>
            <a:r>
              <a:rPr lang="en-GB" sz="2000" dirty="0"/>
              <a:t> </a:t>
            </a:r>
            <a:r>
              <a:rPr lang="en-GB" sz="2000" dirty="0" err="1"/>
              <a:t>nối</a:t>
            </a:r>
            <a:r>
              <a:rPr lang="en-GB" sz="2000" dirty="0"/>
              <a:t> </a:t>
            </a:r>
            <a:r>
              <a:rPr lang="en-GB" sz="2000" dirty="0" err="1"/>
              <a:t>tắt</a:t>
            </a:r>
            <a:r>
              <a:rPr lang="en-GB" sz="2000" dirty="0"/>
              <a:t> </a:t>
            </a:r>
            <a:r>
              <a:rPr lang="en-GB" sz="2000" dirty="0" err="1"/>
              <a:t>với</a:t>
            </a:r>
            <a:r>
              <a:rPr lang="en-GB" sz="2000" dirty="0"/>
              <a:t> </a:t>
            </a:r>
            <a:r>
              <a:rPr lang="en-GB" sz="2000" dirty="0" err="1"/>
              <a:t>đất</a:t>
            </a:r>
            <a:r>
              <a:rPr lang="en-GB" sz="2000" dirty="0"/>
              <a:t> </a:t>
            </a:r>
            <a:r>
              <a:rPr lang="en-GB" sz="2000" dirty="0" err="1"/>
              <a:t>không</a:t>
            </a:r>
            <a:r>
              <a:rPr lang="en-GB" sz="2000" dirty="0"/>
              <a:t>?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420124"/>
              </p:ext>
            </p:extLst>
          </p:nvPr>
        </p:nvGraphicFramePr>
        <p:xfrm>
          <a:off x="3166012" y="1019916"/>
          <a:ext cx="8796532" cy="496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r:id="rId4" imgW="7762810" imgH="4372110" progId="Visio.Drawing.15">
                  <p:embed/>
                </p:oleObj>
              </mc:Choice>
              <mc:Fallback>
                <p:oleObj r:id="rId4" imgW="7762810" imgH="43721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012" y="1019916"/>
                        <a:ext cx="8796532" cy="4961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801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5815318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6.2 </a:t>
            </a:r>
            <a:r>
              <a:rPr lang="en-US" b="1" dirty="0" err="1">
                <a:solidFill>
                  <a:srgbClr val="FFAD00"/>
                </a:solidFill>
              </a:rPr>
              <a:t>Phân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tích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khung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truyền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trên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thiết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bị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đo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smtClean="0">
                <a:solidFill>
                  <a:srgbClr val="FFAD00"/>
                </a:solidFill>
              </a:rPr>
              <a:t>Oscilloscope/ Analyzer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: 9600 </a:t>
            </a:r>
            <a:r>
              <a:rPr lang="en-US" dirty="0" smtClean="0"/>
              <a:t>bps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 smtClean="0"/>
              <a:t>Trường</a:t>
            </a:r>
            <a:r>
              <a:rPr lang="en-US" dirty="0" smtClean="0"/>
              <a:t> Break: </a:t>
            </a:r>
            <a:r>
              <a:rPr lang="en-US" dirty="0"/>
              <a:t>13 </a:t>
            </a:r>
            <a:r>
              <a:rPr lang="en-US" dirty="0" smtClean="0"/>
              <a:t>bit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smtClean="0"/>
              <a:t>PID: </a:t>
            </a:r>
            <a:r>
              <a:rPr lang="en-US" dirty="0"/>
              <a:t>239 (0xE9</a:t>
            </a:r>
            <a:r>
              <a:rPr lang="en-US" dirty="0" smtClean="0"/>
              <a:t>)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smtClean="0"/>
              <a:t>2 </a:t>
            </a:r>
            <a:r>
              <a:rPr lang="en-US" dirty="0"/>
              <a:t>byte: 0x01, </a:t>
            </a:r>
            <a:r>
              <a:rPr lang="en-US" dirty="0" smtClean="0"/>
              <a:t>0x02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/>
              <a:t>Trường</a:t>
            </a:r>
            <a:r>
              <a:rPr lang="en-US" dirty="0"/>
              <a:t> checksum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smtClean="0"/>
              <a:t>Enhanced: </a:t>
            </a:r>
            <a:r>
              <a:rPr lang="en-US" dirty="0"/>
              <a:t>19 (0x13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68" y="2109165"/>
            <a:ext cx="5692775" cy="36360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41" y="1070450"/>
            <a:ext cx="5725160" cy="954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311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6.3 </a:t>
            </a:r>
            <a:r>
              <a:rPr lang="en-GB" b="1" dirty="0" err="1">
                <a:solidFill>
                  <a:srgbClr val="FFAD00"/>
                </a:solidFill>
              </a:rPr>
              <a:t>Tốc</a:t>
            </a:r>
            <a:r>
              <a:rPr lang="en-GB" b="1" dirty="0">
                <a:solidFill>
                  <a:srgbClr val="FFAD00"/>
                </a:solidFill>
              </a:rPr>
              <a:t> </a:t>
            </a:r>
            <a:r>
              <a:rPr lang="en-GB" b="1" dirty="0" err="1">
                <a:solidFill>
                  <a:srgbClr val="FFAD00"/>
                </a:solidFill>
              </a:rPr>
              <a:t>độ</a:t>
            </a:r>
            <a:r>
              <a:rPr lang="en-GB" b="1" dirty="0">
                <a:solidFill>
                  <a:srgbClr val="FFAD00"/>
                </a:solidFill>
              </a:rPr>
              <a:t> </a:t>
            </a:r>
            <a:r>
              <a:rPr lang="en-GB" b="1" dirty="0" err="1">
                <a:solidFill>
                  <a:srgbClr val="FFAD00"/>
                </a:solidFill>
              </a:rPr>
              <a:t>baudrate</a:t>
            </a:r>
            <a:r>
              <a:rPr lang="en-GB" b="1" dirty="0">
                <a:solidFill>
                  <a:srgbClr val="FFAD00"/>
                </a:solidFill>
              </a:rPr>
              <a:t> </a:t>
            </a:r>
            <a:r>
              <a:rPr lang="en-GB" b="1" dirty="0" err="1" smtClean="0">
                <a:solidFill>
                  <a:srgbClr val="FFAD00"/>
                </a:solidFill>
              </a:rPr>
              <a:t>sai</a:t>
            </a:r>
            <a:endParaRPr lang="en-GB" b="1" dirty="0" smtClean="0">
              <a:solidFill>
                <a:srgbClr val="FFAD00"/>
              </a:solidFill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GB" b="1" dirty="0" err="1"/>
              <a:t>Tốc</a:t>
            </a:r>
            <a:r>
              <a:rPr lang="en-GB" b="1" dirty="0"/>
              <a:t> </a:t>
            </a:r>
            <a:r>
              <a:rPr lang="en-GB" b="1" dirty="0" err="1"/>
              <a:t>độ</a:t>
            </a:r>
            <a:r>
              <a:rPr lang="en-GB" b="1" dirty="0"/>
              <a:t> </a:t>
            </a:r>
            <a:r>
              <a:rPr lang="en-GB" b="1" dirty="0" err="1"/>
              <a:t>baudrate</a:t>
            </a:r>
            <a:r>
              <a:rPr lang="en-GB" b="1" dirty="0"/>
              <a:t> </a:t>
            </a:r>
            <a:r>
              <a:rPr lang="en-GB" b="1" dirty="0" err="1"/>
              <a:t>của</a:t>
            </a:r>
            <a:r>
              <a:rPr lang="en-GB" b="1" dirty="0"/>
              <a:t> </a:t>
            </a:r>
            <a:r>
              <a:rPr lang="en-GB" b="1" dirty="0" err="1"/>
              <a:t>kênh</a:t>
            </a:r>
            <a:r>
              <a:rPr lang="en-GB" b="1" dirty="0"/>
              <a:t> LIN </a:t>
            </a:r>
            <a:r>
              <a:rPr lang="en-GB" b="1" dirty="0" err="1"/>
              <a:t>bị</a:t>
            </a:r>
            <a:r>
              <a:rPr lang="en-GB" b="1" dirty="0"/>
              <a:t> </a:t>
            </a:r>
            <a:r>
              <a:rPr lang="en-GB" b="1" dirty="0" err="1"/>
              <a:t>cấu</a:t>
            </a:r>
            <a:r>
              <a:rPr lang="en-GB" b="1" dirty="0"/>
              <a:t> </a:t>
            </a:r>
            <a:r>
              <a:rPr lang="en-GB" b="1" dirty="0" err="1"/>
              <a:t>hình</a:t>
            </a:r>
            <a:r>
              <a:rPr lang="en-GB" b="1" dirty="0"/>
              <a:t> </a:t>
            </a:r>
            <a:r>
              <a:rPr lang="en-GB" b="1" dirty="0" err="1"/>
              <a:t>sai</a:t>
            </a:r>
            <a:r>
              <a:rPr lang="en-GB" b="1" dirty="0"/>
              <a:t>: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LINFlexD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LINFBRR and </a:t>
            </a:r>
            <a:r>
              <a:rPr lang="en-US" dirty="0" smtClean="0"/>
              <a:t>LINIBRR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LPUART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OSR </a:t>
            </a:r>
            <a:r>
              <a:rPr lang="en-US" dirty="0" err="1"/>
              <a:t>và</a:t>
            </a:r>
            <a:r>
              <a:rPr lang="en-US" dirty="0"/>
              <a:t> SBR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 smtClean="0"/>
              <a:t>LPUARTx_BAUD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eSCI</a:t>
            </a:r>
            <a:r>
              <a:rPr lang="en-US" dirty="0"/>
              <a:t>: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smtClean="0"/>
              <a:t>BRR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SCI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SCIBDH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smtClean="0"/>
              <a:t>SCIBDL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GB" b="1" dirty="0" err="1"/>
              <a:t>Nguồn</a:t>
            </a:r>
            <a:r>
              <a:rPr lang="en-GB" b="1" dirty="0"/>
              <a:t> clock </a:t>
            </a:r>
            <a:r>
              <a:rPr lang="en-GB" b="1" dirty="0" err="1"/>
              <a:t>của</a:t>
            </a:r>
            <a:r>
              <a:rPr lang="en-GB" b="1" dirty="0"/>
              <a:t> </a:t>
            </a:r>
            <a:r>
              <a:rPr lang="en-GB" b="1" dirty="0" err="1"/>
              <a:t>kênh</a:t>
            </a:r>
            <a:r>
              <a:rPr lang="en-GB" b="1" dirty="0"/>
              <a:t> LIN </a:t>
            </a:r>
            <a:r>
              <a:rPr lang="en-GB" b="1" dirty="0" err="1"/>
              <a:t>không</a:t>
            </a:r>
            <a:r>
              <a:rPr lang="en-GB" b="1" dirty="0"/>
              <a:t> </a:t>
            </a:r>
            <a:r>
              <a:rPr lang="en-GB" b="1" dirty="0" err="1"/>
              <a:t>đúng</a:t>
            </a:r>
            <a:r>
              <a:rPr lang="en-GB" b="1" dirty="0"/>
              <a:t>, </a:t>
            </a:r>
            <a:r>
              <a:rPr lang="en-GB" b="1" dirty="0" err="1"/>
              <a:t>xem</a:t>
            </a:r>
            <a:r>
              <a:rPr lang="en-GB" b="1" dirty="0"/>
              <a:t> </a:t>
            </a:r>
            <a:r>
              <a:rPr lang="en-GB" b="1" dirty="0" err="1"/>
              <a:t>lại</a:t>
            </a:r>
            <a:r>
              <a:rPr lang="en-GB" b="1" dirty="0"/>
              <a:t> </a:t>
            </a:r>
            <a:r>
              <a:rPr lang="en-US" b="1" dirty="0" err="1"/>
              <a:t>sys_init</a:t>
            </a:r>
            <a:r>
              <a:rPr lang="en-US" b="1" dirty="0"/>
              <a:t>() </a:t>
            </a:r>
            <a:r>
              <a:rPr lang="en-US" b="1" dirty="0" err="1"/>
              <a:t>hoặc</a:t>
            </a:r>
            <a:r>
              <a:rPr lang="en-US" b="1" dirty="0"/>
              <a:t> MCU </a:t>
            </a:r>
            <a:r>
              <a:rPr lang="en-US" b="1" dirty="0" smtClean="0"/>
              <a:t>Driver (</a:t>
            </a:r>
            <a:r>
              <a:rPr lang="en-US" b="1" dirty="0" err="1" smtClean="0"/>
              <a:t>Mcu.epc</a:t>
            </a:r>
            <a:r>
              <a:rPr lang="en-US" b="1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7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AutoShape 2" descr="http://ibrandmedia.com.vn/alpha/upload/images/image1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94206952"/>
              </p:ext>
            </p:extLst>
          </p:nvPr>
        </p:nvGraphicFramePr>
        <p:xfrm>
          <a:off x="1523826" y="9347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1964" y="4131729"/>
            <a:ext cx="1515845" cy="12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22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tổng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quan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Driver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Câu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hỏi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976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1. </a:t>
            </a:r>
            <a:r>
              <a:rPr lang="en-US" b="1" dirty="0" err="1" smtClean="0">
                <a:solidFill>
                  <a:srgbClr val="FFAD00"/>
                </a:solidFill>
              </a:rPr>
              <a:t>Khung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truyền</a:t>
            </a:r>
            <a:r>
              <a:rPr lang="en-US" b="1" dirty="0">
                <a:solidFill>
                  <a:srgbClr val="FFAD00"/>
                </a:solidFill>
              </a:rPr>
              <a:t> LIN 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1 byte PID, </a:t>
            </a:r>
            <a:r>
              <a:rPr lang="en-US" b="1" dirty="0" err="1">
                <a:solidFill>
                  <a:srgbClr val="FFAD00"/>
                </a:solidFill>
              </a:rPr>
              <a:t>vậy</a:t>
            </a:r>
            <a:r>
              <a:rPr lang="en-US" b="1" dirty="0">
                <a:solidFill>
                  <a:srgbClr val="FFAD00"/>
                </a:solidFill>
              </a:rPr>
              <a:t> LIN 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bao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nhiêu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kiểu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khung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truyền</a:t>
            </a:r>
            <a:r>
              <a:rPr lang="en-US" b="1" dirty="0">
                <a:solidFill>
                  <a:srgbClr val="FFAD00"/>
                </a:solidFill>
              </a:rPr>
              <a:t> (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bao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nhiêu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giá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trị</a:t>
            </a:r>
            <a:r>
              <a:rPr lang="en-US" b="1" dirty="0">
                <a:solidFill>
                  <a:srgbClr val="FFAD00"/>
                </a:solidFill>
              </a:rPr>
              <a:t> PID </a:t>
            </a:r>
            <a:r>
              <a:rPr lang="en-US" b="1" dirty="0" err="1">
                <a:solidFill>
                  <a:srgbClr val="FFAD00"/>
                </a:solidFill>
              </a:rPr>
              <a:t>có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hiệu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lực</a:t>
            </a:r>
            <a:r>
              <a:rPr lang="en-US" b="1" dirty="0" smtClean="0">
                <a:solidFill>
                  <a:srgbClr val="FFAD00"/>
                </a:solidFill>
              </a:rPr>
              <a:t>)?</a:t>
            </a:r>
          </a:p>
          <a:p>
            <a:pPr marL="0" lv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u="sng" dirty="0" err="1" smtClean="0">
                <a:solidFill>
                  <a:schemeClr val="tx1"/>
                </a:solidFill>
              </a:rPr>
              <a:t>Trả</a:t>
            </a:r>
            <a:r>
              <a:rPr lang="en-US" u="sng" dirty="0" smtClean="0">
                <a:solidFill>
                  <a:schemeClr val="tx1"/>
                </a:solidFill>
              </a:rPr>
              <a:t> </a:t>
            </a:r>
            <a:r>
              <a:rPr lang="en-US" u="sng" dirty="0" err="1" smtClean="0">
                <a:solidFill>
                  <a:schemeClr val="tx1"/>
                </a:solidFill>
              </a:rPr>
              <a:t>lời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2.1.4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PID </a:t>
            </a:r>
            <a:r>
              <a:rPr lang="en-US" dirty="0" err="1"/>
              <a:t>có</a:t>
            </a:r>
            <a:r>
              <a:rPr lang="en-US" dirty="0"/>
              <a:t> 64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63, 64 </a:t>
            </a:r>
            <a:r>
              <a:rPr lang="en-US" dirty="0" err="1"/>
              <a:t>là</a:t>
            </a:r>
            <a:r>
              <a:rPr lang="en-US" dirty="0"/>
              <a:t> reserved. Do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ý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test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PID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.</a:t>
            </a:r>
            <a:endParaRPr lang="en-US" dirty="0">
              <a:solidFill>
                <a:srgbClr val="FFA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0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</a:t>
            </a:r>
            <a:r>
              <a:rPr lang="en-US" b="1" dirty="0" smtClean="0">
                <a:solidFill>
                  <a:srgbClr val="FFAD00"/>
                </a:solidFill>
              </a:rPr>
              <a:t>. </a:t>
            </a:r>
            <a:r>
              <a:rPr lang="en-US" b="1" dirty="0" err="1" smtClean="0">
                <a:solidFill>
                  <a:srgbClr val="FFAD00"/>
                </a:solidFill>
              </a:rPr>
              <a:t>Mọi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người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còn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vấn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đề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nào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không</a:t>
            </a:r>
            <a:r>
              <a:rPr lang="en-US" b="1" dirty="0" smtClean="0">
                <a:solidFill>
                  <a:srgbClr val="FFAD00"/>
                </a:solidFill>
              </a:rPr>
              <a:t>?</a:t>
            </a:r>
            <a:endParaRPr lang="en-US" dirty="0">
              <a:solidFill>
                <a:srgbClr val="FFA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66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endParaRPr lang="en-US" dirty="0"/>
          </a:p>
        </p:txBody>
      </p:sp>
      <p:pic>
        <p:nvPicPr>
          <p:cNvPr id="6" name="Picture 2" descr="Kết quả hình ảnh cho thanks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864742"/>
            <a:ext cx="6823075" cy="4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405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Giới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tổng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quan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thức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cứng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hỗ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trợ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Autosar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Tips, Tricks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7672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815745" cy="4667249"/>
          </a:xfrm>
        </p:spPr>
        <p:txBody>
          <a:bodyPr/>
          <a:lstStyle/>
          <a:p>
            <a:pPr marL="0" indent="0" defTabSz="360000">
              <a:buNone/>
            </a:pPr>
            <a:r>
              <a:rPr lang="en-US" b="1" dirty="0">
                <a:solidFill>
                  <a:srgbClr val="FFAD00"/>
                </a:solidFill>
              </a:rPr>
              <a:t>2.1 </a:t>
            </a:r>
            <a:r>
              <a:rPr lang="en-US" b="1" dirty="0" err="1">
                <a:solidFill>
                  <a:srgbClr val="FFAD00"/>
                </a:solidFill>
              </a:rPr>
              <a:t>Lịch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sử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ra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đời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 defTabSz="360000">
              <a:buNone/>
            </a:pPr>
            <a:endParaRPr lang="en-US" dirty="0" smtClean="0"/>
          </a:p>
          <a:p>
            <a:pPr marL="342900" indent="-342900" defTabSz="360000">
              <a:buFont typeface="Wingdings" panose="05000000000000000000" pitchFamily="2" charset="2"/>
              <a:buChar char="§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đắt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: </a:t>
            </a:r>
            <a:r>
              <a:rPr lang="en-US" dirty="0"/>
              <a:t>CAN, </a:t>
            </a:r>
            <a:r>
              <a:rPr lang="en-US" dirty="0" err="1"/>
              <a:t>FlexRay</a:t>
            </a:r>
            <a:r>
              <a:rPr lang="en-US" dirty="0" smtClean="0"/>
              <a:t>, SPI </a:t>
            </a:r>
            <a:r>
              <a:rPr lang="en-US" dirty="0"/>
              <a:t>Ethernet&amp; </a:t>
            </a:r>
            <a:r>
              <a:rPr lang="en-US" dirty="0" smtClean="0"/>
              <a:t>IP…</a:t>
            </a:r>
            <a:endParaRPr lang="en-US" dirty="0"/>
          </a:p>
          <a:p>
            <a:pPr marL="342900" indent="-342900" defTabSz="360000">
              <a:buFont typeface="Wingdings" panose="05000000000000000000" pitchFamily="2" charset="2"/>
              <a:buChar char="§"/>
            </a:pP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ECU (Electronic </a:t>
            </a:r>
            <a:r>
              <a:rPr lang="en-US" dirty="0"/>
              <a:t>Control </a:t>
            </a:r>
            <a:r>
              <a:rPr lang="en-US" dirty="0" smtClean="0"/>
              <a:t>Unit)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tăng</a:t>
            </a:r>
            <a:endParaRPr lang="en-US" dirty="0"/>
          </a:p>
          <a:p>
            <a:pPr marL="342900" indent="-342900" defTabSz="360000">
              <a:buFont typeface="Symbol" panose="05050102010706020507" pitchFamily="18" charset="2"/>
              <a:buChar char="Þ"/>
            </a:pP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pPr marL="342900" indent="-342900" defTabSz="360000">
              <a:buFont typeface="Symbol" panose="05050102010706020507" pitchFamily="18" charset="2"/>
              <a:buChar char="Þ"/>
            </a:pP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b="1" dirty="0"/>
              <a:t> </a:t>
            </a:r>
            <a:r>
              <a:rPr lang="en-US" b="1" dirty="0" err="1"/>
              <a:t>đời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giao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tiếp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mới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có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giá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thành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rẻ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hơn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68" y="1346200"/>
            <a:ext cx="5847278" cy="4183960"/>
          </a:xfrm>
          <a:prstGeom prst="rect">
            <a:avLst/>
          </a:prstGeom>
          <a:noFill/>
          <a:ln w="12700"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49181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defTabSz="360000">
              <a:buNone/>
            </a:pPr>
            <a:r>
              <a:rPr lang="en-US" b="1" dirty="0">
                <a:solidFill>
                  <a:srgbClr val="FFAD00"/>
                </a:solidFill>
              </a:rPr>
              <a:t>2.1 </a:t>
            </a:r>
            <a:r>
              <a:rPr lang="en-US" b="1" dirty="0" err="1">
                <a:solidFill>
                  <a:srgbClr val="FFAD00"/>
                </a:solidFill>
              </a:rPr>
              <a:t>Lịch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sử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>
                <a:solidFill>
                  <a:srgbClr val="FFAD00"/>
                </a:solidFill>
              </a:rPr>
              <a:t>ra</a:t>
            </a:r>
            <a:r>
              <a:rPr lang="en-US" b="1" dirty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đời</a:t>
            </a:r>
            <a:r>
              <a:rPr lang="en-US" b="1" dirty="0" smtClean="0">
                <a:solidFill>
                  <a:srgbClr val="FFAD00"/>
                </a:solidFill>
              </a:rPr>
              <a:t> (</a:t>
            </a:r>
            <a:r>
              <a:rPr lang="en-US" b="1" dirty="0" err="1" smtClean="0">
                <a:solidFill>
                  <a:srgbClr val="FFAD00"/>
                </a:solidFill>
              </a:rPr>
              <a:t>tiếp</a:t>
            </a:r>
            <a:r>
              <a:rPr lang="en-US" b="1" dirty="0" smtClean="0">
                <a:solidFill>
                  <a:srgbClr val="FFAD00"/>
                </a:solidFill>
              </a:rPr>
              <a:t>)</a:t>
            </a:r>
            <a:endParaRPr lang="en-US" b="1" dirty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2" descr="Kết quả hình ảnh cho lin protoc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1188" r="6009" b="15174"/>
          <a:stretch/>
        </p:blipFill>
        <p:spPr bwMode="auto">
          <a:xfrm>
            <a:off x="7798859" y="4140323"/>
            <a:ext cx="2522810" cy="15993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Kết quả hình ảnh cho audi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r="5204"/>
          <a:stretch/>
        </p:blipFill>
        <p:spPr bwMode="auto">
          <a:xfrm>
            <a:off x="7200782" y="1549295"/>
            <a:ext cx="1511300" cy="9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Kết quả hình ảnh cho bmw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865" y="1553462"/>
            <a:ext cx="972589" cy="9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Kết quả hình ảnh cho Volkswagen Group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0" t="11698" r="27534" b="12006"/>
          <a:stretch/>
        </p:blipFill>
        <p:spPr bwMode="auto">
          <a:xfrm>
            <a:off x="9794237" y="1487350"/>
            <a:ext cx="1098239" cy="10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Kết quả hình ảnh cho Volvo Cars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10149" r="15628" b="11279"/>
          <a:stretch/>
        </p:blipFill>
        <p:spPr bwMode="auto">
          <a:xfrm>
            <a:off x="10947259" y="1487350"/>
            <a:ext cx="1076424" cy="10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Kết quả hình ảnh cho Mercedes-Benz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18" y="1552390"/>
            <a:ext cx="970974" cy="9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Kết quả hình ảnh cho FREESCALE ic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b="30333"/>
          <a:stretch/>
        </p:blipFill>
        <p:spPr bwMode="auto">
          <a:xfrm>
            <a:off x="6402818" y="2644849"/>
            <a:ext cx="2854325" cy="9070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Hình ảnh có liên qua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23879"/>
          <a:stretch/>
        </p:blipFill>
        <p:spPr bwMode="auto">
          <a:xfrm>
            <a:off x="9481759" y="2644848"/>
            <a:ext cx="2165840" cy="9070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Down Arrow Callout 25"/>
          <p:cNvSpPr/>
          <p:nvPr/>
        </p:nvSpPr>
        <p:spPr>
          <a:xfrm>
            <a:off x="6107736" y="1413326"/>
            <a:ext cx="5905057" cy="2732317"/>
          </a:xfrm>
          <a:prstGeom prst="downArrowCallout">
            <a:avLst>
              <a:gd name="adj1" fmla="val 9774"/>
              <a:gd name="adj2" fmla="val 15282"/>
              <a:gd name="adj3" fmla="val 14095"/>
              <a:gd name="adj4" fmla="val 82120"/>
            </a:avLst>
          </a:prstGeom>
          <a:noFill/>
          <a:ln w="12700">
            <a:solidFill>
              <a:srgbClr val="F3540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49875"/>
              </p:ext>
            </p:extLst>
          </p:nvPr>
        </p:nvGraphicFramePr>
        <p:xfrm>
          <a:off x="220177" y="1916693"/>
          <a:ext cx="5555902" cy="2959101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837223"/>
                <a:gridCol w="3718679"/>
              </a:tblGrid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Phiên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bản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Ngày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xuất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bản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01-07-1999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06-03-2000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17-11-2000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13-12-2002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16-09-2003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effectLst/>
                        </a:rPr>
                        <a:t>24-11-2006 </a:t>
                      </a:r>
                      <a:r>
                        <a:rPr lang="en-US" sz="1400" b="1" dirty="0" smtClean="0">
                          <a:effectLst/>
                        </a:rPr>
                        <a:t>(</a:t>
                      </a:r>
                      <a:r>
                        <a:rPr lang="en-US" sz="1400" b="1" dirty="0" err="1" smtClean="0">
                          <a:effectLst/>
                        </a:rPr>
                        <a:t>Áp</a:t>
                      </a:r>
                      <a:r>
                        <a:rPr lang="en-US" sz="1400" b="1" dirty="0" smtClean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dụng</a:t>
                      </a:r>
                      <a:r>
                        <a:rPr lang="en-US" sz="1400" b="1" dirty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cho</a:t>
                      </a:r>
                      <a:r>
                        <a:rPr lang="en-US" sz="1400" b="1" dirty="0">
                          <a:effectLst/>
                        </a:rPr>
                        <a:t> MCAL)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2.2A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31-12-2010 (</a:t>
                      </a:r>
                      <a:r>
                        <a:rPr lang="en-US" sz="1400" dirty="0" err="1" smtClean="0">
                          <a:effectLst/>
                        </a:rPr>
                        <a:t>Áp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dụng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cho</a:t>
                      </a:r>
                      <a:r>
                        <a:rPr lang="en-US" sz="1400" baseline="0" dirty="0" smtClean="0">
                          <a:effectLst/>
                        </a:rPr>
                        <a:t> SDK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ISO17987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Đang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thực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hiện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76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6764468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2.2 </a:t>
            </a:r>
            <a:r>
              <a:rPr lang="en-US" b="1" dirty="0" err="1" smtClean="0">
                <a:solidFill>
                  <a:srgbClr val="FFAD00"/>
                </a:solidFill>
              </a:rPr>
              <a:t>Khái</a:t>
            </a:r>
            <a:r>
              <a:rPr lang="en-US" b="1" dirty="0" smtClean="0">
                <a:solidFill>
                  <a:srgbClr val="FFAD00"/>
                </a:solidFill>
              </a:rPr>
              <a:t> </a:t>
            </a:r>
            <a:r>
              <a:rPr lang="en-US" b="1" dirty="0" err="1" smtClean="0">
                <a:solidFill>
                  <a:srgbClr val="FFAD00"/>
                </a:solidFill>
              </a:rPr>
              <a:t>niệm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</a:t>
            </a:r>
            <a:r>
              <a:rPr lang="en-US" dirty="0" err="1" smtClean="0"/>
              <a:t>iao</a:t>
            </a:r>
            <a:r>
              <a:rPr lang="en-US" dirty="0" smtClean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ô </a:t>
            </a:r>
            <a:r>
              <a:rPr lang="en-US" dirty="0" err="1" smtClean="0"/>
              <a:t>tô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/>
              <a:t>thái</a:t>
            </a:r>
            <a:r>
              <a:rPr lang="en-US" dirty="0"/>
              <a:t> topo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dạng</a:t>
            </a:r>
            <a:r>
              <a:rPr lang="en-US" b="1" dirty="0"/>
              <a:t> </a:t>
            </a:r>
            <a:r>
              <a:rPr lang="en-US" b="1" dirty="0" smtClean="0"/>
              <a:t>BUS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T</a:t>
            </a:r>
            <a:r>
              <a:rPr lang="en-US" dirty="0" err="1" smtClean="0"/>
              <a:t>ruyền</a:t>
            </a:r>
            <a:r>
              <a:rPr lang="en-US" dirty="0" smtClean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b="1" dirty="0" err="1"/>
              <a:t>một</a:t>
            </a:r>
            <a:r>
              <a:rPr lang="en-US" b="1" dirty="0"/>
              <a:t> node master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b="1" dirty="0"/>
              <a:t>15 node </a:t>
            </a:r>
            <a:r>
              <a:rPr lang="en-US" b="1" dirty="0" smtClean="0"/>
              <a:t>slave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2" descr="Kết quả hình ảnh cho lin protoc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1188" r="6009" b="15174"/>
          <a:stretch/>
        </p:blipFill>
        <p:spPr bwMode="auto">
          <a:xfrm>
            <a:off x="7426437" y="1581423"/>
            <a:ext cx="2795348" cy="1772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Kết quả hình ảnh cho bus protoc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11" y="4153639"/>
            <a:ext cx="60960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507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_Master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_ FSL Logo Slide">
  <a:themeElements>
    <a:clrScheme name="Custom 43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96C5944941F74584AD02892137F3D4" ma:contentTypeVersion="2" ma:contentTypeDescription="Create a new document." ma:contentTypeScope="" ma:versionID="0f3c37f9dca87a71b01f799f5ac72916">
  <xsd:schema xmlns:xsd="http://www.w3.org/2001/XMLSchema" xmlns:xs="http://www.w3.org/2001/XMLSchema" xmlns:p="http://schemas.microsoft.com/office/2006/metadata/properties" xmlns:ns2="8478c352-1115-4aa7-8db5-10d3b7bf3c89" xmlns:ns3="f3b0d8a4-7c67-4fea-86e8-18a62fba80bb" targetNamespace="http://schemas.microsoft.com/office/2006/metadata/properties" ma:root="true" ma:fieldsID="be146bc4acec03472904972538372cfb" ns2:_="" ns3:_="">
    <xsd:import namespace="8478c352-1115-4aa7-8db5-10d3b7bf3c89"/>
    <xsd:import namespace="f3b0d8a4-7c67-4fea-86e8-18a62fba80b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8c352-1115-4aa7-8db5-10d3b7bf3c8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0d8a4-7c67-4fea-86e8-18a62fba80bb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478c352-1115-4aa7-8db5-10d3b7bf3c89">XUZZM43XYQ55-362031324-49</_dlc_DocId>
    <_dlc_DocIdUrl xmlns="8478c352-1115-4aa7-8db5-10d3b7bf3c89">
      <Url>https://freescale.sharepoint.com/sites/itcms/portalapplications/_layouts/15/DocIdRedir.aspx?ID=XUZZM43XYQ55-362031324-49</Url>
      <Description>XUZZM43XYQ55-362031324-49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4D75848-11E9-46AF-B165-D1C5EAFE87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8c352-1115-4aa7-8db5-10d3b7bf3c89"/>
    <ds:schemaRef ds:uri="f3b0d8a4-7c67-4fea-86e8-18a62fba8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D23866-845B-4BD2-A441-572A2E164D66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8478c352-1115-4aa7-8db5-10d3b7bf3c89"/>
    <ds:schemaRef ds:uri="http://schemas.microsoft.com/office/infopath/2007/PartnerControls"/>
    <ds:schemaRef ds:uri="f3b0d8a4-7c67-4fea-86e8-18a62fba80bb"/>
  </ds:schemaRefs>
</ds:datastoreItem>
</file>

<file path=customXml/itemProps3.xml><?xml version="1.0" encoding="utf-8"?>
<ds:datastoreItem xmlns:ds="http://schemas.openxmlformats.org/officeDocument/2006/customXml" ds:itemID="{5183EDC3-6F2E-4A31-8B5C-907F834989C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C74D5D2-B109-42DF-B45A-9B948BDDD5B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16827</TotalTime>
  <Pages>0</Pages>
  <Words>2970</Words>
  <Characters>0</Characters>
  <Application>Microsoft Office PowerPoint</Application>
  <DocSecurity>0</DocSecurity>
  <PresentationFormat>Widescreen</PresentationFormat>
  <Lines>0</Lines>
  <Paragraphs>563</Paragraphs>
  <Slides>54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MS Mincho</vt:lpstr>
      <vt:lpstr>Arial</vt:lpstr>
      <vt:lpstr>Arial Black</vt:lpstr>
      <vt:lpstr>HelveticaLTStd-Roman</vt:lpstr>
      <vt:lpstr>Symbol</vt:lpstr>
      <vt:lpstr>Times New Roman</vt:lpstr>
      <vt:lpstr>Wingdings</vt:lpstr>
      <vt:lpstr>0_Master Content Slide</vt:lpstr>
      <vt:lpstr>10_ FSL Logo Slide</vt:lpstr>
      <vt:lpstr>Microsoft Visio Drawing</vt:lpstr>
      <vt:lpstr>Giới thiệu về giao tiếp Lin (local interconnect network)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confidential 16:9 Widescreen</dc:title>
  <dc:creator>rls02c</dc:creator>
  <cp:lastModifiedBy>Le Sy Cuong (FGA.S16)</cp:lastModifiedBy>
  <cp:revision>1839</cp:revision>
  <dcterms:created xsi:type="dcterms:W3CDTF">2012-11-14T23:25:03Z</dcterms:created>
  <dcterms:modified xsi:type="dcterms:W3CDTF">2017-08-23T09:34:57Z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0x0101000796C5944941F74584AD02892137F3D4</vt:lpwstr>
  </property>
  <property fmtid="{D5CDD505-2E9C-101B-9397-08002B2CF9AE}" pid="3" name="_dlc_DocIdItemGuid">
    <vt:lpwstr>1fb6c50e-4100-4106-8cda-6fe082b37c5d</vt:lpwstr>
  </property>
  <property fmtid="{D5CDD505-2E9C-101B-9397-08002B2CF9AE}" pid="4" name="DLPManualFileClassification">
    <vt:lpwstr>{1A067545-A4E2-4FA1-8094-0D7902669705}</vt:lpwstr>
  </property>
  <property fmtid="{D5CDD505-2E9C-101B-9397-08002B2CF9AE}" pid="5" name="DLPManualFileClassificationLastModifiedBy">
    <vt:lpwstr>FSOFT.FPT.VN\CuongLS1</vt:lpwstr>
  </property>
  <property fmtid="{D5CDD505-2E9C-101B-9397-08002B2CF9AE}" pid="6" name="DLPManualFileClassificationLastModificationDate">
    <vt:lpwstr>1502958825</vt:lpwstr>
  </property>
  <property fmtid="{D5CDD505-2E9C-101B-9397-08002B2CF9AE}" pid="7" name="DLPManualFileClassificationVersion">
    <vt:lpwstr>10.0.230.14</vt:lpwstr>
  </property>
</Properties>
</file>